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23"/>
  </p:notesMasterIdLst>
  <p:sldIdLst>
    <p:sldId id="291" r:id="rId3"/>
    <p:sldId id="292" r:id="rId4"/>
    <p:sldId id="293" r:id="rId5"/>
    <p:sldId id="295" r:id="rId6"/>
    <p:sldId id="306" r:id="rId7"/>
    <p:sldId id="296" r:id="rId8"/>
    <p:sldId id="294" r:id="rId9"/>
    <p:sldId id="318" r:id="rId10"/>
    <p:sldId id="317" r:id="rId11"/>
    <p:sldId id="298" r:id="rId12"/>
    <p:sldId id="299" r:id="rId13"/>
    <p:sldId id="314" r:id="rId14"/>
    <p:sldId id="300" r:id="rId15"/>
    <p:sldId id="301" r:id="rId16"/>
    <p:sldId id="302" r:id="rId17"/>
    <p:sldId id="319" r:id="rId18"/>
    <p:sldId id="303" r:id="rId19"/>
    <p:sldId id="308" r:id="rId20"/>
    <p:sldId id="321" r:id="rId21"/>
    <p:sldId id="322" r:id="rId22"/>
  </p:sldIdLst>
  <p:sldSz cx="9144000" cy="6858000" type="screen4x3"/>
  <p:notesSz cx="6805613" cy="9944100"/>
  <p:defaultTextStyle>
    <a:defPPr>
      <a:defRPr lang="en-GB"/>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FF0000"/>
    <a:srgbClr val="CC00FF"/>
    <a:srgbClr val="D6A300"/>
    <a:srgbClr val="990099"/>
    <a:srgbClr val="660066"/>
    <a:srgbClr val="9900CC"/>
  </p:clrMru>
</p:presentationPr>
</file>

<file path=ppt/tableStyles.xml><?xml version="1.0" encoding="utf-8"?>
<a:tblStyleLst xmlns:a="http://schemas.openxmlformats.org/drawingml/2006/main" def="{5C22544A-7EE6-4342-B048-85BDC9FD1C3A}">
  <a:tblStyle styleId="{35758FB7-9AC5-4552-8A53-C91805E547FA}" styleName="Estilo com Tema 1 - Destaqu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37" autoAdjust="0"/>
    <p:restoredTop sz="89333" autoAdjust="0"/>
  </p:normalViewPr>
  <p:slideViewPr>
    <p:cSldViewPr>
      <p:cViewPr>
        <p:scale>
          <a:sx n="60" d="100"/>
          <a:sy n="60" d="100"/>
        </p:scale>
        <p:origin x="-1212" y="-108"/>
      </p:cViewPr>
      <p:guideLst>
        <p:guide orient="horz" pos="2160"/>
        <p:guide pos="2880"/>
      </p:guideLst>
    </p:cSldViewPr>
  </p:slideViewPr>
  <p:notesTextViewPr>
    <p:cViewPr>
      <p:scale>
        <a:sx n="400" d="100"/>
        <a:sy n="400" d="100"/>
      </p:scale>
      <p:origin x="0" y="0"/>
    </p:cViewPr>
  </p:notesTextViewPr>
  <p:sorterViewPr>
    <p:cViewPr>
      <p:scale>
        <a:sx n="75" d="100"/>
        <a:sy n="75"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B109AD-BC49-4128-BBCD-1EF40816BB25}" type="doc">
      <dgm:prSet loTypeId="urn:microsoft.com/office/officeart/2005/8/layout/radial4" loCatId="relationship" qsTypeId="urn:microsoft.com/office/officeart/2005/8/quickstyle/3d2" qsCatId="3D" csTypeId="urn:microsoft.com/office/officeart/2005/8/colors/accent4_2" csCatId="accent4" phldr="1"/>
      <dgm:spPr/>
      <dgm:t>
        <a:bodyPr/>
        <a:lstStyle/>
        <a:p>
          <a:endParaRPr lang="pt-PT"/>
        </a:p>
      </dgm:t>
    </dgm:pt>
    <dgm:pt modelId="{8F536369-6284-4EC8-9AAA-7A8BB96D76FA}">
      <dgm:prSet phldrT="[Texto]" custT="1"/>
      <dgm:spPr>
        <a:solidFill>
          <a:srgbClr val="D60093"/>
        </a:solidFill>
      </dgm:spPr>
      <dgm:t>
        <a:bodyPr/>
        <a:lstStyle/>
        <a:p>
          <a:r>
            <a:rPr lang="pt-PT" sz="1800" b="1" dirty="0" smtClean="0">
              <a:latin typeface="Calibri" pitchFamily="34" charset="0"/>
            </a:rPr>
            <a:t>REFLECTION</a:t>
          </a:r>
        </a:p>
        <a:p>
          <a:r>
            <a:rPr lang="pt-PT" sz="1800" b="1" dirty="0" err="1" smtClean="0">
              <a:latin typeface="Calibri" pitchFamily="34" charset="0"/>
            </a:rPr>
            <a:t>vs</a:t>
          </a:r>
          <a:endParaRPr lang="pt-PT" sz="1800" b="1" dirty="0" smtClean="0">
            <a:latin typeface="Calibri" pitchFamily="34" charset="0"/>
          </a:endParaRPr>
        </a:p>
        <a:p>
          <a:r>
            <a:rPr lang="pt-PT" sz="1800" b="1" dirty="0" smtClean="0">
              <a:latin typeface="Calibri" pitchFamily="34" charset="0"/>
            </a:rPr>
            <a:t>ACTION </a:t>
          </a:r>
          <a:endParaRPr lang="pt-PT" sz="1800" b="1" dirty="0">
            <a:latin typeface="Calibri" pitchFamily="34" charset="0"/>
          </a:endParaRPr>
        </a:p>
      </dgm:t>
    </dgm:pt>
    <dgm:pt modelId="{7CF58559-7D42-4C4D-81D1-117589BD9557}" type="parTrans" cxnId="{A18D9A2E-E845-4789-BC9B-83D94D1DFC6C}">
      <dgm:prSet/>
      <dgm:spPr/>
      <dgm:t>
        <a:bodyPr/>
        <a:lstStyle/>
        <a:p>
          <a:endParaRPr lang="pt-PT" sz="1400">
            <a:latin typeface="Calibri" pitchFamily="34" charset="0"/>
          </a:endParaRPr>
        </a:p>
      </dgm:t>
    </dgm:pt>
    <dgm:pt modelId="{A4AF0451-1A65-445D-8456-183C3F6F561E}" type="sibTrans" cxnId="{A18D9A2E-E845-4789-BC9B-83D94D1DFC6C}">
      <dgm:prSet/>
      <dgm:spPr/>
      <dgm:t>
        <a:bodyPr/>
        <a:lstStyle/>
        <a:p>
          <a:endParaRPr lang="pt-PT" sz="1400">
            <a:latin typeface="Calibri" pitchFamily="34" charset="0"/>
          </a:endParaRPr>
        </a:p>
      </dgm:t>
    </dgm:pt>
    <dgm:pt modelId="{44A8D4BE-BD81-4D76-BD58-AB31822CDD78}">
      <dgm:prSet phldrT="[Texto]" custT="1"/>
      <dgm:spPr>
        <a:solidFill>
          <a:srgbClr val="D60093"/>
        </a:solidFill>
      </dgm:spPr>
      <dgm:t>
        <a:bodyPr/>
        <a:lstStyle/>
        <a:p>
          <a:r>
            <a:rPr lang="pt-PT" sz="1400" dirty="0" smtClean="0">
              <a:latin typeface="Calibri" pitchFamily="34" charset="0"/>
            </a:rPr>
            <a:t>1. PRESENTATION TO THE STAKEHOLDERS THE AMADORA PEER REVIEW</a:t>
          </a:r>
          <a:endParaRPr lang="pt-PT" sz="1400" dirty="0">
            <a:latin typeface="Calibri" pitchFamily="34" charset="0"/>
          </a:endParaRPr>
        </a:p>
      </dgm:t>
    </dgm:pt>
    <dgm:pt modelId="{B2408759-B098-45B2-BA3F-3473E4BA996B}" type="parTrans" cxnId="{E689EB3E-00A6-445B-A631-40DB2C2497C4}">
      <dgm:prSet/>
      <dgm:spPr>
        <a:solidFill>
          <a:srgbClr val="D60093"/>
        </a:solidFill>
      </dgm:spPr>
      <dgm:t>
        <a:bodyPr/>
        <a:lstStyle/>
        <a:p>
          <a:endParaRPr lang="pt-PT" sz="1400">
            <a:latin typeface="Calibri" pitchFamily="34" charset="0"/>
          </a:endParaRPr>
        </a:p>
      </dgm:t>
    </dgm:pt>
    <dgm:pt modelId="{A4D385E6-E779-4DD6-8572-631EA07AB4E6}" type="sibTrans" cxnId="{E689EB3E-00A6-445B-A631-40DB2C2497C4}">
      <dgm:prSet/>
      <dgm:spPr/>
      <dgm:t>
        <a:bodyPr/>
        <a:lstStyle/>
        <a:p>
          <a:endParaRPr lang="pt-PT" sz="1400">
            <a:latin typeface="Calibri" pitchFamily="34" charset="0"/>
          </a:endParaRPr>
        </a:p>
      </dgm:t>
    </dgm:pt>
    <dgm:pt modelId="{1C232EE4-CAAC-4BA2-91F7-15408CB1F656}">
      <dgm:prSet phldrT="[Texto]" custT="1"/>
      <dgm:spPr>
        <a:solidFill>
          <a:srgbClr val="D60093"/>
        </a:solidFill>
      </dgm:spPr>
      <dgm:t>
        <a:bodyPr/>
        <a:lstStyle/>
        <a:p>
          <a:r>
            <a:rPr lang="pt-PT" sz="1400" dirty="0" smtClean="0">
              <a:latin typeface="Calibri" pitchFamily="34" charset="0"/>
            </a:rPr>
            <a:t>2. DISCUSS THE AREAS TO STRENGTHENING AND RECOMMENDATIONS</a:t>
          </a:r>
          <a:endParaRPr lang="pt-PT" sz="1400" dirty="0">
            <a:latin typeface="Calibri" pitchFamily="34" charset="0"/>
          </a:endParaRPr>
        </a:p>
      </dgm:t>
    </dgm:pt>
    <dgm:pt modelId="{F72012AE-42CF-450C-BB62-53BC39E56D84}" type="parTrans" cxnId="{3C007AB4-58D9-42B9-8B54-CB143003EA92}">
      <dgm:prSet/>
      <dgm:spPr>
        <a:solidFill>
          <a:srgbClr val="D60093"/>
        </a:solidFill>
      </dgm:spPr>
      <dgm:t>
        <a:bodyPr/>
        <a:lstStyle/>
        <a:p>
          <a:endParaRPr lang="pt-PT" sz="1400">
            <a:latin typeface="Calibri" pitchFamily="34" charset="0"/>
          </a:endParaRPr>
        </a:p>
      </dgm:t>
    </dgm:pt>
    <dgm:pt modelId="{7CBC6CF6-8BAB-480C-A202-AEB655C71784}" type="sibTrans" cxnId="{3C007AB4-58D9-42B9-8B54-CB143003EA92}">
      <dgm:prSet/>
      <dgm:spPr/>
      <dgm:t>
        <a:bodyPr/>
        <a:lstStyle/>
        <a:p>
          <a:endParaRPr lang="pt-PT" sz="1400">
            <a:latin typeface="Calibri" pitchFamily="34" charset="0"/>
          </a:endParaRPr>
        </a:p>
      </dgm:t>
    </dgm:pt>
    <dgm:pt modelId="{0E638D29-5B61-4A41-806C-BF1F890BF61B}">
      <dgm:prSet phldrT="[Texto]" custT="1"/>
      <dgm:spPr>
        <a:solidFill>
          <a:srgbClr val="D60093"/>
        </a:solidFill>
      </dgm:spPr>
      <dgm:t>
        <a:bodyPr/>
        <a:lstStyle/>
        <a:p>
          <a:r>
            <a:rPr lang="pt-PT" sz="1400" dirty="0" smtClean="0">
              <a:latin typeface="Calibri" pitchFamily="34" charset="0"/>
            </a:rPr>
            <a:t>3. ACTION PLAN</a:t>
          </a:r>
        </a:p>
        <a:p>
          <a:r>
            <a:rPr lang="pt-PT" sz="1400" dirty="0" smtClean="0">
              <a:latin typeface="Calibri" pitchFamily="34" charset="0"/>
            </a:rPr>
            <a:t>RESILIENCE STRATEGY   </a:t>
          </a:r>
          <a:endParaRPr lang="pt-PT" sz="1400" dirty="0">
            <a:latin typeface="Calibri" pitchFamily="34" charset="0"/>
          </a:endParaRPr>
        </a:p>
      </dgm:t>
    </dgm:pt>
    <dgm:pt modelId="{19028906-F091-4974-A5A3-BDB6793C4ACD}" type="parTrans" cxnId="{EDBF3440-4512-45BE-9C16-4048AA1DE4D5}">
      <dgm:prSet/>
      <dgm:spPr>
        <a:solidFill>
          <a:srgbClr val="D60093"/>
        </a:solidFill>
      </dgm:spPr>
      <dgm:t>
        <a:bodyPr/>
        <a:lstStyle/>
        <a:p>
          <a:endParaRPr lang="pt-PT" sz="1400">
            <a:latin typeface="Calibri" pitchFamily="34" charset="0"/>
          </a:endParaRPr>
        </a:p>
      </dgm:t>
    </dgm:pt>
    <dgm:pt modelId="{40F4E490-ED76-4568-95EF-01FFBBCB5143}" type="sibTrans" cxnId="{EDBF3440-4512-45BE-9C16-4048AA1DE4D5}">
      <dgm:prSet/>
      <dgm:spPr/>
      <dgm:t>
        <a:bodyPr/>
        <a:lstStyle/>
        <a:p>
          <a:endParaRPr lang="pt-PT" sz="1400">
            <a:latin typeface="Calibri" pitchFamily="34" charset="0"/>
          </a:endParaRPr>
        </a:p>
      </dgm:t>
    </dgm:pt>
    <dgm:pt modelId="{8978B54A-C238-47AC-B122-7F3453500A1B}" type="pres">
      <dgm:prSet presAssocID="{B5B109AD-BC49-4128-BBCD-1EF40816BB25}" presName="cycle" presStyleCnt="0">
        <dgm:presLayoutVars>
          <dgm:chMax val="1"/>
          <dgm:dir/>
          <dgm:animLvl val="ctr"/>
          <dgm:resizeHandles val="exact"/>
        </dgm:presLayoutVars>
      </dgm:prSet>
      <dgm:spPr/>
      <dgm:t>
        <a:bodyPr/>
        <a:lstStyle/>
        <a:p>
          <a:endParaRPr lang="pt-PT"/>
        </a:p>
      </dgm:t>
    </dgm:pt>
    <dgm:pt modelId="{54E3D088-F8D7-473A-9A4C-42F5584C68E7}" type="pres">
      <dgm:prSet presAssocID="{8F536369-6284-4EC8-9AAA-7A8BB96D76FA}" presName="centerShape" presStyleLbl="node0" presStyleIdx="0" presStyleCnt="1"/>
      <dgm:spPr/>
      <dgm:t>
        <a:bodyPr/>
        <a:lstStyle/>
        <a:p>
          <a:endParaRPr lang="pt-PT"/>
        </a:p>
      </dgm:t>
    </dgm:pt>
    <dgm:pt modelId="{B5EC68A8-990C-4BC8-AED4-7977399A057B}" type="pres">
      <dgm:prSet presAssocID="{B2408759-B098-45B2-BA3F-3473E4BA996B}" presName="parTrans" presStyleLbl="bgSibTrans2D1" presStyleIdx="0" presStyleCnt="3"/>
      <dgm:spPr/>
      <dgm:t>
        <a:bodyPr/>
        <a:lstStyle/>
        <a:p>
          <a:endParaRPr lang="pt-PT"/>
        </a:p>
      </dgm:t>
    </dgm:pt>
    <dgm:pt modelId="{5167F108-AD26-4D24-A769-FBA4C2D5DFBA}" type="pres">
      <dgm:prSet presAssocID="{44A8D4BE-BD81-4D76-BD58-AB31822CDD78}" presName="node" presStyleLbl="node1" presStyleIdx="0" presStyleCnt="3">
        <dgm:presLayoutVars>
          <dgm:bulletEnabled val="1"/>
        </dgm:presLayoutVars>
      </dgm:prSet>
      <dgm:spPr/>
      <dgm:t>
        <a:bodyPr/>
        <a:lstStyle/>
        <a:p>
          <a:endParaRPr lang="pt-PT"/>
        </a:p>
      </dgm:t>
    </dgm:pt>
    <dgm:pt modelId="{AD0CA60C-4F22-476C-9D65-392A270C5900}" type="pres">
      <dgm:prSet presAssocID="{F72012AE-42CF-450C-BB62-53BC39E56D84}" presName="parTrans" presStyleLbl="bgSibTrans2D1" presStyleIdx="1" presStyleCnt="3"/>
      <dgm:spPr/>
      <dgm:t>
        <a:bodyPr/>
        <a:lstStyle/>
        <a:p>
          <a:endParaRPr lang="pt-PT"/>
        </a:p>
      </dgm:t>
    </dgm:pt>
    <dgm:pt modelId="{AB0AD89B-DB49-41A1-BABC-B03DE1271428}" type="pres">
      <dgm:prSet presAssocID="{1C232EE4-CAAC-4BA2-91F7-15408CB1F656}" presName="node" presStyleLbl="node1" presStyleIdx="1" presStyleCnt="3">
        <dgm:presLayoutVars>
          <dgm:bulletEnabled val="1"/>
        </dgm:presLayoutVars>
      </dgm:prSet>
      <dgm:spPr/>
      <dgm:t>
        <a:bodyPr/>
        <a:lstStyle/>
        <a:p>
          <a:endParaRPr lang="pt-PT"/>
        </a:p>
      </dgm:t>
    </dgm:pt>
    <dgm:pt modelId="{F02AD907-DDD1-4109-BBCD-78134783CD0D}" type="pres">
      <dgm:prSet presAssocID="{19028906-F091-4974-A5A3-BDB6793C4ACD}" presName="parTrans" presStyleLbl="bgSibTrans2D1" presStyleIdx="2" presStyleCnt="3"/>
      <dgm:spPr/>
      <dgm:t>
        <a:bodyPr/>
        <a:lstStyle/>
        <a:p>
          <a:endParaRPr lang="pt-PT"/>
        </a:p>
      </dgm:t>
    </dgm:pt>
    <dgm:pt modelId="{C0D52DD9-0B58-436B-A50E-D43F124F590A}" type="pres">
      <dgm:prSet presAssocID="{0E638D29-5B61-4A41-806C-BF1F890BF61B}" presName="node" presStyleLbl="node1" presStyleIdx="2" presStyleCnt="3">
        <dgm:presLayoutVars>
          <dgm:bulletEnabled val="1"/>
        </dgm:presLayoutVars>
      </dgm:prSet>
      <dgm:spPr/>
      <dgm:t>
        <a:bodyPr/>
        <a:lstStyle/>
        <a:p>
          <a:endParaRPr lang="pt-PT"/>
        </a:p>
      </dgm:t>
    </dgm:pt>
  </dgm:ptLst>
  <dgm:cxnLst>
    <dgm:cxn modelId="{414503ED-0AD6-4B09-A0E3-4DE88A0E107D}" type="presOf" srcId="{8F536369-6284-4EC8-9AAA-7A8BB96D76FA}" destId="{54E3D088-F8D7-473A-9A4C-42F5584C68E7}" srcOrd="0" destOrd="0" presId="urn:microsoft.com/office/officeart/2005/8/layout/radial4"/>
    <dgm:cxn modelId="{3C007AB4-58D9-42B9-8B54-CB143003EA92}" srcId="{8F536369-6284-4EC8-9AAA-7A8BB96D76FA}" destId="{1C232EE4-CAAC-4BA2-91F7-15408CB1F656}" srcOrd="1" destOrd="0" parTransId="{F72012AE-42CF-450C-BB62-53BC39E56D84}" sibTransId="{7CBC6CF6-8BAB-480C-A202-AEB655C71784}"/>
    <dgm:cxn modelId="{6C108893-7390-4704-8229-20F5A4810046}" type="presOf" srcId="{B2408759-B098-45B2-BA3F-3473E4BA996B}" destId="{B5EC68A8-990C-4BC8-AED4-7977399A057B}" srcOrd="0" destOrd="0" presId="urn:microsoft.com/office/officeart/2005/8/layout/radial4"/>
    <dgm:cxn modelId="{3C9BC116-E247-4DF6-8842-53DB79AE3CF7}" type="presOf" srcId="{B5B109AD-BC49-4128-BBCD-1EF40816BB25}" destId="{8978B54A-C238-47AC-B122-7F3453500A1B}" srcOrd="0" destOrd="0" presId="urn:microsoft.com/office/officeart/2005/8/layout/radial4"/>
    <dgm:cxn modelId="{A312C577-919E-435B-9EAB-DB75198C5525}" type="presOf" srcId="{0E638D29-5B61-4A41-806C-BF1F890BF61B}" destId="{C0D52DD9-0B58-436B-A50E-D43F124F590A}" srcOrd="0" destOrd="0" presId="urn:microsoft.com/office/officeart/2005/8/layout/radial4"/>
    <dgm:cxn modelId="{A18D9A2E-E845-4789-BC9B-83D94D1DFC6C}" srcId="{B5B109AD-BC49-4128-BBCD-1EF40816BB25}" destId="{8F536369-6284-4EC8-9AAA-7A8BB96D76FA}" srcOrd="0" destOrd="0" parTransId="{7CF58559-7D42-4C4D-81D1-117589BD9557}" sibTransId="{A4AF0451-1A65-445D-8456-183C3F6F561E}"/>
    <dgm:cxn modelId="{A521DC00-F5A2-44F8-820E-3A77D56D1F32}" type="presOf" srcId="{F72012AE-42CF-450C-BB62-53BC39E56D84}" destId="{AD0CA60C-4F22-476C-9D65-392A270C5900}" srcOrd="0" destOrd="0" presId="urn:microsoft.com/office/officeart/2005/8/layout/radial4"/>
    <dgm:cxn modelId="{56A690F4-EA2F-450C-A0F4-E0DB5F2E5164}" type="presOf" srcId="{44A8D4BE-BD81-4D76-BD58-AB31822CDD78}" destId="{5167F108-AD26-4D24-A769-FBA4C2D5DFBA}" srcOrd="0" destOrd="0" presId="urn:microsoft.com/office/officeart/2005/8/layout/radial4"/>
    <dgm:cxn modelId="{BDCD5B67-6A75-456A-B4F2-3828BEBE802D}" type="presOf" srcId="{1C232EE4-CAAC-4BA2-91F7-15408CB1F656}" destId="{AB0AD89B-DB49-41A1-BABC-B03DE1271428}" srcOrd="0" destOrd="0" presId="urn:microsoft.com/office/officeart/2005/8/layout/radial4"/>
    <dgm:cxn modelId="{EDBF3440-4512-45BE-9C16-4048AA1DE4D5}" srcId="{8F536369-6284-4EC8-9AAA-7A8BB96D76FA}" destId="{0E638D29-5B61-4A41-806C-BF1F890BF61B}" srcOrd="2" destOrd="0" parTransId="{19028906-F091-4974-A5A3-BDB6793C4ACD}" sibTransId="{40F4E490-ED76-4568-95EF-01FFBBCB5143}"/>
    <dgm:cxn modelId="{E689EB3E-00A6-445B-A631-40DB2C2497C4}" srcId="{8F536369-6284-4EC8-9AAA-7A8BB96D76FA}" destId="{44A8D4BE-BD81-4D76-BD58-AB31822CDD78}" srcOrd="0" destOrd="0" parTransId="{B2408759-B098-45B2-BA3F-3473E4BA996B}" sibTransId="{A4D385E6-E779-4DD6-8572-631EA07AB4E6}"/>
    <dgm:cxn modelId="{AD25623C-766F-4136-80D5-10351277D3F2}" type="presOf" srcId="{19028906-F091-4974-A5A3-BDB6793C4ACD}" destId="{F02AD907-DDD1-4109-BBCD-78134783CD0D}" srcOrd="0" destOrd="0" presId="urn:microsoft.com/office/officeart/2005/8/layout/radial4"/>
    <dgm:cxn modelId="{DD57D977-A0F7-4A4B-A46E-A3D0632519D1}" type="presParOf" srcId="{8978B54A-C238-47AC-B122-7F3453500A1B}" destId="{54E3D088-F8D7-473A-9A4C-42F5584C68E7}" srcOrd="0" destOrd="0" presId="urn:microsoft.com/office/officeart/2005/8/layout/radial4"/>
    <dgm:cxn modelId="{8CE263ED-BFBC-47DB-8BAC-6AD51052E5E5}" type="presParOf" srcId="{8978B54A-C238-47AC-B122-7F3453500A1B}" destId="{B5EC68A8-990C-4BC8-AED4-7977399A057B}" srcOrd="1" destOrd="0" presId="urn:microsoft.com/office/officeart/2005/8/layout/radial4"/>
    <dgm:cxn modelId="{21996DC0-C746-4804-AAAB-3A9A4B6F9236}" type="presParOf" srcId="{8978B54A-C238-47AC-B122-7F3453500A1B}" destId="{5167F108-AD26-4D24-A769-FBA4C2D5DFBA}" srcOrd="2" destOrd="0" presId="urn:microsoft.com/office/officeart/2005/8/layout/radial4"/>
    <dgm:cxn modelId="{B1730F37-BDAA-4E2A-9395-7E7336CCE023}" type="presParOf" srcId="{8978B54A-C238-47AC-B122-7F3453500A1B}" destId="{AD0CA60C-4F22-476C-9D65-392A270C5900}" srcOrd="3" destOrd="0" presId="urn:microsoft.com/office/officeart/2005/8/layout/radial4"/>
    <dgm:cxn modelId="{69F8B20F-3199-4650-A162-8DD33D1531DE}" type="presParOf" srcId="{8978B54A-C238-47AC-B122-7F3453500A1B}" destId="{AB0AD89B-DB49-41A1-BABC-B03DE1271428}" srcOrd="4" destOrd="0" presId="urn:microsoft.com/office/officeart/2005/8/layout/radial4"/>
    <dgm:cxn modelId="{791A1FD5-5563-4303-81E4-B72BA1D3A5D0}" type="presParOf" srcId="{8978B54A-C238-47AC-B122-7F3453500A1B}" destId="{F02AD907-DDD1-4109-BBCD-78134783CD0D}" srcOrd="5" destOrd="0" presId="urn:microsoft.com/office/officeart/2005/8/layout/radial4"/>
    <dgm:cxn modelId="{37DC281C-4A8E-4820-8A17-632F499BA856}" type="presParOf" srcId="{8978B54A-C238-47AC-B122-7F3453500A1B}" destId="{C0D52DD9-0B58-436B-A50E-D43F124F590A}" srcOrd="6" destOrd="0" presId="urn:microsoft.com/office/officeart/2005/8/layout/radial4"/>
  </dgm:cxnLst>
  <dgm:bg>
    <a:noFill/>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4E3D088-F8D7-473A-9A4C-42F5584C68E7}">
      <dsp:nvSpPr>
        <dsp:cNvPr id="0" name=""/>
        <dsp:cNvSpPr/>
      </dsp:nvSpPr>
      <dsp:spPr>
        <a:xfrm>
          <a:off x="2155507" y="2173848"/>
          <a:ext cx="1784985" cy="1784985"/>
        </a:xfrm>
        <a:prstGeom prst="ellipse">
          <a:avLst/>
        </a:prstGeom>
        <a:solidFill>
          <a:srgbClr val="D60093"/>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pt-PT" sz="1800" b="1" kern="1200" dirty="0" smtClean="0">
              <a:latin typeface="Calibri" pitchFamily="34" charset="0"/>
            </a:rPr>
            <a:t>REFLECTION</a:t>
          </a:r>
        </a:p>
        <a:p>
          <a:pPr lvl="0" algn="ctr" defTabSz="800100">
            <a:lnSpc>
              <a:spcPct val="90000"/>
            </a:lnSpc>
            <a:spcBef>
              <a:spcPct val="0"/>
            </a:spcBef>
            <a:spcAft>
              <a:spcPct val="35000"/>
            </a:spcAft>
          </a:pPr>
          <a:r>
            <a:rPr lang="pt-PT" sz="1800" b="1" kern="1200" dirty="0" err="1" smtClean="0">
              <a:latin typeface="Calibri" pitchFamily="34" charset="0"/>
            </a:rPr>
            <a:t>vs</a:t>
          </a:r>
          <a:endParaRPr lang="pt-PT" sz="1800" b="1" kern="1200" dirty="0" smtClean="0">
            <a:latin typeface="Calibri" pitchFamily="34" charset="0"/>
          </a:endParaRPr>
        </a:p>
        <a:p>
          <a:pPr lvl="0" algn="ctr" defTabSz="800100">
            <a:lnSpc>
              <a:spcPct val="90000"/>
            </a:lnSpc>
            <a:spcBef>
              <a:spcPct val="0"/>
            </a:spcBef>
            <a:spcAft>
              <a:spcPct val="35000"/>
            </a:spcAft>
          </a:pPr>
          <a:r>
            <a:rPr lang="pt-PT" sz="1800" b="1" kern="1200" dirty="0" smtClean="0">
              <a:latin typeface="Calibri" pitchFamily="34" charset="0"/>
            </a:rPr>
            <a:t>ACTION </a:t>
          </a:r>
          <a:endParaRPr lang="pt-PT" sz="1800" b="1" kern="1200" dirty="0">
            <a:latin typeface="Calibri" pitchFamily="34" charset="0"/>
          </a:endParaRPr>
        </a:p>
      </dsp:txBody>
      <dsp:txXfrm>
        <a:off x="2155507" y="2173848"/>
        <a:ext cx="1784985" cy="1784985"/>
      </dsp:txXfrm>
    </dsp:sp>
    <dsp:sp modelId="{B5EC68A8-990C-4BC8-AED4-7977399A057B}">
      <dsp:nvSpPr>
        <dsp:cNvPr id="0" name=""/>
        <dsp:cNvSpPr/>
      </dsp:nvSpPr>
      <dsp:spPr>
        <a:xfrm rot="12900000">
          <a:off x="965483" y="1848056"/>
          <a:ext cx="1411780" cy="508720"/>
        </a:xfrm>
        <a:prstGeom prst="leftArrow">
          <a:avLst>
            <a:gd name="adj1" fmla="val 60000"/>
            <a:gd name="adj2" fmla="val 50000"/>
          </a:avLst>
        </a:prstGeom>
        <a:solidFill>
          <a:srgbClr val="D60093"/>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167F108-AD26-4D24-A769-FBA4C2D5DFBA}">
      <dsp:nvSpPr>
        <dsp:cNvPr id="0" name=""/>
        <dsp:cNvSpPr/>
      </dsp:nvSpPr>
      <dsp:spPr>
        <a:xfrm>
          <a:off x="245274" y="1019240"/>
          <a:ext cx="1695735" cy="1356588"/>
        </a:xfrm>
        <a:prstGeom prst="roundRect">
          <a:avLst>
            <a:gd name="adj" fmla="val 10000"/>
          </a:avLst>
        </a:prstGeom>
        <a:solidFill>
          <a:srgbClr val="D60093"/>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pt-PT" sz="1400" kern="1200" dirty="0" smtClean="0">
              <a:latin typeface="Calibri" pitchFamily="34" charset="0"/>
            </a:rPr>
            <a:t>1. PRESENTATION TO THE STAKEHOLDERS THE AMADORA PEER REVIEW</a:t>
          </a:r>
          <a:endParaRPr lang="pt-PT" sz="1400" kern="1200" dirty="0">
            <a:latin typeface="Calibri" pitchFamily="34" charset="0"/>
          </a:endParaRPr>
        </a:p>
      </dsp:txBody>
      <dsp:txXfrm>
        <a:off x="245274" y="1019240"/>
        <a:ext cx="1695735" cy="1356588"/>
      </dsp:txXfrm>
    </dsp:sp>
    <dsp:sp modelId="{AD0CA60C-4F22-476C-9D65-392A270C5900}">
      <dsp:nvSpPr>
        <dsp:cNvPr id="0" name=""/>
        <dsp:cNvSpPr/>
      </dsp:nvSpPr>
      <dsp:spPr>
        <a:xfrm rot="16200000">
          <a:off x="2342109" y="1131430"/>
          <a:ext cx="1411780" cy="508720"/>
        </a:xfrm>
        <a:prstGeom prst="leftArrow">
          <a:avLst>
            <a:gd name="adj1" fmla="val 60000"/>
            <a:gd name="adj2" fmla="val 50000"/>
          </a:avLst>
        </a:prstGeom>
        <a:solidFill>
          <a:srgbClr val="D60093"/>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B0AD89B-DB49-41A1-BABC-B03DE1271428}">
      <dsp:nvSpPr>
        <dsp:cNvPr id="0" name=""/>
        <dsp:cNvSpPr/>
      </dsp:nvSpPr>
      <dsp:spPr>
        <a:xfrm>
          <a:off x="2200132" y="1606"/>
          <a:ext cx="1695735" cy="1356588"/>
        </a:xfrm>
        <a:prstGeom prst="roundRect">
          <a:avLst>
            <a:gd name="adj" fmla="val 10000"/>
          </a:avLst>
        </a:prstGeom>
        <a:solidFill>
          <a:srgbClr val="D60093"/>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pt-PT" sz="1400" kern="1200" dirty="0" smtClean="0">
              <a:latin typeface="Calibri" pitchFamily="34" charset="0"/>
            </a:rPr>
            <a:t>2. DISCUSS THE AREAS TO STRENGTHENING AND RECOMMENDATIONS</a:t>
          </a:r>
          <a:endParaRPr lang="pt-PT" sz="1400" kern="1200" dirty="0">
            <a:latin typeface="Calibri" pitchFamily="34" charset="0"/>
          </a:endParaRPr>
        </a:p>
      </dsp:txBody>
      <dsp:txXfrm>
        <a:off x="2200132" y="1606"/>
        <a:ext cx="1695735" cy="1356588"/>
      </dsp:txXfrm>
    </dsp:sp>
    <dsp:sp modelId="{F02AD907-DDD1-4109-BBCD-78134783CD0D}">
      <dsp:nvSpPr>
        <dsp:cNvPr id="0" name=""/>
        <dsp:cNvSpPr/>
      </dsp:nvSpPr>
      <dsp:spPr>
        <a:xfrm rot="19500000">
          <a:off x="3718735" y="1848056"/>
          <a:ext cx="1411780" cy="508720"/>
        </a:xfrm>
        <a:prstGeom prst="leftArrow">
          <a:avLst>
            <a:gd name="adj1" fmla="val 60000"/>
            <a:gd name="adj2" fmla="val 50000"/>
          </a:avLst>
        </a:prstGeom>
        <a:solidFill>
          <a:srgbClr val="D60093"/>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0D52DD9-0B58-436B-A50E-D43F124F590A}">
      <dsp:nvSpPr>
        <dsp:cNvPr id="0" name=""/>
        <dsp:cNvSpPr/>
      </dsp:nvSpPr>
      <dsp:spPr>
        <a:xfrm>
          <a:off x="4154989" y="1019240"/>
          <a:ext cx="1695735" cy="1356588"/>
        </a:xfrm>
        <a:prstGeom prst="roundRect">
          <a:avLst>
            <a:gd name="adj" fmla="val 10000"/>
          </a:avLst>
        </a:prstGeom>
        <a:solidFill>
          <a:srgbClr val="D60093"/>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pt-PT" sz="1400" kern="1200" dirty="0" smtClean="0">
              <a:latin typeface="Calibri" pitchFamily="34" charset="0"/>
            </a:rPr>
            <a:t>3. ACTION PLAN</a:t>
          </a:r>
        </a:p>
        <a:p>
          <a:pPr lvl="0" algn="ctr" defTabSz="622300">
            <a:lnSpc>
              <a:spcPct val="90000"/>
            </a:lnSpc>
            <a:spcBef>
              <a:spcPct val="0"/>
            </a:spcBef>
            <a:spcAft>
              <a:spcPct val="35000"/>
            </a:spcAft>
          </a:pPr>
          <a:r>
            <a:rPr lang="pt-PT" sz="1400" kern="1200" dirty="0" smtClean="0">
              <a:latin typeface="Calibri" pitchFamily="34" charset="0"/>
            </a:rPr>
            <a:t>RESILIENCE STRATEGY   </a:t>
          </a:r>
          <a:endParaRPr lang="pt-PT" sz="1400" kern="1200" dirty="0">
            <a:latin typeface="Calibri" pitchFamily="34" charset="0"/>
          </a:endParaRPr>
        </a:p>
      </dsp:txBody>
      <dsp:txXfrm>
        <a:off x="4154989" y="1019240"/>
        <a:ext cx="1695735" cy="135658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9575"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GB" altLang="en-US"/>
          </a:p>
        </p:txBody>
      </p:sp>
      <p:sp>
        <p:nvSpPr>
          <p:cNvPr id="6147" name="Rectangle 3"/>
          <p:cNvSpPr>
            <a:spLocks noGrp="1" noChangeArrowheads="1"/>
          </p:cNvSpPr>
          <p:nvPr>
            <p:ph type="dt" idx="1"/>
          </p:nvPr>
        </p:nvSpPr>
        <p:spPr bwMode="auto">
          <a:xfrm>
            <a:off x="3854450" y="0"/>
            <a:ext cx="2949575"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GB" altLang="en-US"/>
          </a:p>
        </p:txBody>
      </p:sp>
      <p:sp>
        <p:nvSpPr>
          <p:cNvPr id="2052" name="Rectangle 4"/>
          <p:cNvSpPr>
            <a:spLocks noGrp="1" noRot="1" noChangeAspect="1" noChangeArrowheads="1" noTextEdit="1"/>
          </p:cNvSpPr>
          <p:nvPr>
            <p:ph type="sldImg" idx="2"/>
          </p:nvPr>
        </p:nvSpPr>
        <p:spPr bwMode="auto">
          <a:xfrm>
            <a:off x="917575" y="746125"/>
            <a:ext cx="4972050" cy="3729038"/>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681038" y="4722813"/>
            <a:ext cx="5443537" cy="4475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smtClean="0"/>
              <a:t>Click to edit Master text styles</a:t>
            </a:r>
          </a:p>
          <a:p>
            <a:pPr lvl="1"/>
            <a:r>
              <a:rPr lang="en-GB" altLang="en-US" noProof="0" smtClean="0"/>
              <a:t>Second level</a:t>
            </a:r>
          </a:p>
          <a:p>
            <a:pPr lvl="2"/>
            <a:r>
              <a:rPr lang="en-GB" altLang="en-US" noProof="0" smtClean="0"/>
              <a:t>Third level</a:t>
            </a:r>
          </a:p>
          <a:p>
            <a:pPr lvl="3"/>
            <a:r>
              <a:rPr lang="en-GB" altLang="en-US" noProof="0" smtClean="0"/>
              <a:t>Fourth level</a:t>
            </a:r>
          </a:p>
          <a:p>
            <a:pPr lvl="4"/>
            <a:r>
              <a:rPr lang="en-GB" altLang="en-US" noProof="0" smtClean="0"/>
              <a:t>Fifth level</a:t>
            </a:r>
          </a:p>
        </p:txBody>
      </p:sp>
      <p:sp>
        <p:nvSpPr>
          <p:cNvPr id="6150" name="Rectangle 6"/>
          <p:cNvSpPr>
            <a:spLocks noGrp="1" noChangeArrowheads="1"/>
          </p:cNvSpPr>
          <p:nvPr>
            <p:ph type="ftr" sz="quarter" idx="4"/>
          </p:nvPr>
        </p:nvSpPr>
        <p:spPr bwMode="auto">
          <a:xfrm>
            <a:off x="0" y="9445625"/>
            <a:ext cx="2949575"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GB" altLang="en-US"/>
          </a:p>
        </p:txBody>
      </p:sp>
      <p:sp>
        <p:nvSpPr>
          <p:cNvPr id="6151" name="Rectangle 7"/>
          <p:cNvSpPr>
            <a:spLocks noGrp="1" noChangeArrowheads="1"/>
          </p:cNvSpPr>
          <p:nvPr>
            <p:ph type="sldNum" sz="quarter" idx="5"/>
          </p:nvPr>
        </p:nvSpPr>
        <p:spPr bwMode="auto">
          <a:xfrm>
            <a:off x="3854450" y="9445625"/>
            <a:ext cx="2949575"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2E0A51FA-9C4E-4C96-8A7A-179DDF6E57CC}" type="slidenum">
              <a:rPr lang="en-GB" altLang="en-US"/>
              <a:pPr/>
              <a:t>‹nº›</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miter lim="800000"/>
            <a:headEnd/>
            <a:tailEnd/>
          </a:ln>
        </p:spPr>
        <p:txBody>
          <a:bodyPr/>
          <a:lstStyle/>
          <a:p>
            <a:fld id="{7F0FA37D-82BA-43E6-AC58-760C11ED50BC}" type="slidenum">
              <a:rPr lang="en-GB" altLang="en-US"/>
              <a:pPr/>
              <a:t>1</a:t>
            </a:fld>
            <a:endParaRPr lang="en-GB" altLang="en-US"/>
          </a:p>
        </p:txBody>
      </p:sp>
      <p:sp>
        <p:nvSpPr>
          <p:cNvPr id="4099" name="Slide Image Placeholder 1"/>
          <p:cNvSpPr>
            <a:spLocks noGrp="1" noRot="1" noChangeAspect="1" noTextEdit="1"/>
          </p:cNvSpPr>
          <p:nvPr>
            <p:ph type="sldImg"/>
          </p:nvPr>
        </p:nvSpPr>
        <p:spPr>
          <a:xfrm>
            <a:off x="1165225" y="1243013"/>
            <a:ext cx="4476750" cy="3357562"/>
          </a:xfrm>
          <a:ln/>
        </p:spPr>
      </p:sp>
      <p:sp>
        <p:nvSpPr>
          <p:cNvPr id="4100"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dirty="0" smtClean="0">
              <a:latin typeface="Arial" charset="0"/>
            </a:endParaRPr>
          </a:p>
        </p:txBody>
      </p:sp>
      <p:sp>
        <p:nvSpPr>
          <p:cNvPr id="4101"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A65792CE-938B-4C17-ABE1-99815DF6B051}" type="slidenum">
              <a:rPr lang="en-GB" altLang="en-US" sz="1200">
                <a:latin typeface="Calibri" pitchFamily="34" charset="0"/>
              </a:rPr>
              <a:pPr algn="r" defTabSz="915988" eaLnBrk="1" hangingPunct="1"/>
              <a:t>1</a:t>
            </a:fld>
            <a:endParaRPr lang="en-GB" altLang="en-US" sz="120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11</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11</a:t>
            </a:fld>
            <a:endParaRPr lang="en-GB" altLang="en-US" sz="120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13</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13</a:t>
            </a:fld>
            <a:endParaRPr lang="en-GB" altLang="en-US" sz="120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14</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14</a:t>
            </a:fld>
            <a:endParaRPr lang="en-GB" altLang="en-US" sz="120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15</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15</a:t>
            </a:fld>
            <a:endParaRPr lang="en-GB" altLang="en-US" sz="120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endParaRPr lang="pt-PT" dirty="0"/>
          </a:p>
        </p:txBody>
      </p:sp>
      <p:sp>
        <p:nvSpPr>
          <p:cNvPr id="4" name="Marcador de Posição do Número do Diapositivo 3"/>
          <p:cNvSpPr>
            <a:spLocks noGrp="1"/>
          </p:cNvSpPr>
          <p:nvPr>
            <p:ph type="sldNum" sz="quarter" idx="10"/>
          </p:nvPr>
        </p:nvSpPr>
        <p:spPr/>
        <p:txBody>
          <a:bodyPr/>
          <a:lstStyle/>
          <a:p>
            <a:fld id="{2E0A51FA-9C4E-4C96-8A7A-179DDF6E57CC}" type="slidenum">
              <a:rPr lang="en-GB" altLang="en-US" smtClean="0"/>
              <a:pPr/>
              <a:t>16</a:t>
            </a:fld>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17</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17</a:t>
            </a:fld>
            <a:endParaRPr lang="en-GB" altLang="en-US" sz="120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18</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18</a:t>
            </a:fld>
            <a:endParaRPr lang="en-GB" altLang="en-US" sz="120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miter lim="800000"/>
            <a:headEnd/>
            <a:tailEnd/>
          </a:ln>
        </p:spPr>
        <p:txBody>
          <a:bodyPr/>
          <a:lstStyle/>
          <a:p>
            <a:fld id="{7F0FA37D-82BA-43E6-AC58-760C11ED50BC}" type="slidenum">
              <a:rPr lang="en-GB" altLang="en-US"/>
              <a:pPr/>
              <a:t>20</a:t>
            </a:fld>
            <a:endParaRPr lang="en-GB" altLang="en-US"/>
          </a:p>
        </p:txBody>
      </p:sp>
      <p:sp>
        <p:nvSpPr>
          <p:cNvPr id="4099" name="Slide Image Placeholder 1"/>
          <p:cNvSpPr>
            <a:spLocks noGrp="1" noRot="1" noChangeAspect="1" noTextEdit="1"/>
          </p:cNvSpPr>
          <p:nvPr>
            <p:ph type="sldImg"/>
          </p:nvPr>
        </p:nvSpPr>
        <p:spPr>
          <a:xfrm>
            <a:off x="1165225" y="1243013"/>
            <a:ext cx="4476750" cy="3357562"/>
          </a:xfrm>
          <a:ln/>
        </p:spPr>
      </p:sp>
      <p:sp>
        <p:nvSpPr>
          <p:cNvPr id="4100"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dirty="0" smtClean="0">
              <a:latin typeface="Arial" charset="0"/>
            </a:endParaRPr>
          </a:p>
        </p:txBody>
      </p:sp>
      <p:sp>
        <p:nvSpPr>
          <p:cNvPr id="4101"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A65792CE-938B-4C17-ABE1-99815DF6B051}" type="slidenum">
              <a:rPr lang="en-GB" altLang="en-US" sz="1200">
                <a:latin typeface="Calibri" pitchFamily="34" charset="0"/>
              </a:rPr>
              <a:pPr algn="r" defTabSz="915988" eaLnBrk="1" hangingPunct="1"/>
              <a:t>20</a:t>
            </a:fld>
            <a:endParaRPr lang="en-GB" altLang="en-US"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2</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2</a:t>
            </a:fld>
            <a:endParaRPr lang="en-GB" altLang="en-US" sz="120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3</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3</a:t>
            </a:fld>
            <a:endParaRPr lang="en-GB" altLang="en-US" sz="120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4</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4</a:t>
            </a:fld>
            <a:endParaRPr lang="en-GB" altLang="en-US" sz="120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6</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6</a:t>
            </a:fld>
            <a:endParaRPr lang="en-GB" altLang="en-US" sz="120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7</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dirty="0"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7</a:t>
            </a:fld>
            <a:endParaRPr lang="en-GB" altLang="en-US" sz="120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8</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8</a:t>
            </a:fld>
            <a:endParaRPr lang="en-GB" altLang="en-US" sz="120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9</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9</a:t>
            </a:fld>
            <a:endParaRPr lang="en-GB" altLang="en-US" sz="120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30C671B5-718D-43E5-9626-6BC080809A1E}" type="slidenum">
              <a:rPr lang="en-GB" altLang="en-US"/>
              <a:pPr/>
              <a:t>10</a:t>
            </a:fld>
            <a:endParaRPr lang="en-GB" altLang="en-US"/>
          </a:p>
        </p:txBody>
      </p:sp>
      <p:sp>
        <p:nvSpPr>
          <p:cNvPr id="6147" name="Slide Image Placeholder 1"/>
          <p:cNvSpPr>
            <a:spLocks noGrp="1" noRot="1" noChangeAspect="1" noTextEdit="1"/>
          </p:cNvSpPr>
          <p:nvPr>
            <p:ph type="sldImg"/>
          </p:nvPr>
        </p:nvSpPr>
        <p:spPr>
          <a:xfrm>
            <a:off x="1165225" y="1243013"/>
            <a:ext cx="4476750" cy="3357562"/>
          </a:xfrm>
          <a:ln/>
        </p:spPr>
      </p:sp>
      <p:sp>
        <p:nvSpPr>
          <p:cNvPr id="6148" name="Notes Placeholder 2"/>
          <p:cNvSpPr>
            <a:spLocks noGrp="1"/>
          </p:cNvSpPr>
          <p:nvPr>
            <p:ph type="body" idx="1"/>
          </p:nvPr>
        </p:nvSpPr>
        <p:spPr>
          <a:xfrm>
            <a:off x="679450" y="4784725"/>
            <a:ext cx="5446713" cy="3916363"/>
          </a:xfrm>
          <a:noFill/>
        </p:spPr>
        <p:txBody>
          <a:bodyPr lIns="91577" tIns="45789" rIns="91577" bIns="45789"/>
          <a:lstStyle/>
          <a:p>
            <a:pPr eaLnBrk="1" hangingPunct="1">
              <a:spcBef>
                <a:spcPct val="0"/>
              </a:spcBef>
            </a:pPr>
            <a:endParaRPr lang="en-US" altLang="en-US" smtClean="0">
              <a:latin typeface="Arial" charset="0"/>
            </a:endParaRPr>
          </a:p>
        </p:txBody>
      </p:sp>
      <p:sp>
        <p:nvSpPr>
          <p:cNvPr id="6149" name="Slide Number Placeholder 3"/>
          <p:cNvSpPr txBox="1">
            <a:spLocks noGrp="1"/>
          </p:cNvSpPr>
          <p:nvPr/>
        </p:nvSpPr>
        <p:spPr bwMode="auto">
          <a:xfrm>
            <a:off x="3854450" y="9444038"/>
            <a:ext cx="2949575" cy="500062"/>
          </a:xfrm>
          <a:prstGeom prst="rect">
            <a:avLst/>
          </a:prstGeom>
          <a:noFill/>
          <a:ln w="9525">
            <a:noFill/>
            <a:miter lim="800000"/>
            <a:headEnd/>
            <a:tailEnd/>
          </a:ln>
        </p:spPr>
        <p:txBody>
          <a:bodyPr lIns="91577" tIns="45789" rIns="91577" bIns="45789" anchor="b"/>
          <a:lstStyle/>
          <a:p>
            <a:pPr algn="r" defTabSz="915988" eaLnBrk="1" hangingPunct="1"/>
            <a:fld id="{DF1590B0-34B8-445F-A251-1270910B8AB2}" type="slidenum">
              <a:rPr lang="en-GB" altLang="en-US" sz="1200">
                <a:latin typeface="Calibri" pitchFamily="34" charset="0"/>
              </a:rPr>
              <a:pPr algn="r" defTabSz="915988" eaLnBrk="1" hangingPunct="1"/>
              <a:t>10</a:t>
            </a:fld>
            <a:endParaRPr lang="en-GB" altLang="en-US" sz="120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fld id="{DD7526B7-54BB-42C8-8060-D342BF6E0081}" type="slidenum">
              <a:rPr lang="en-GB" altLang="en-US"/>
              <a:pPr/>
              <a:t>‹nº›</a:t>
            </a:fld>
            <a:endParaRPr lang="en-GB"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fld id="{7F9EE4F4-D0A2-4E84-BB0A-757352B89BA9}" type="slidenum">
              <a:rPr lang="en-GB" altLang="en-US"/>
              <a:pPr/>
              <a:t>‹nº›</a:t>
            </a:fld>
            <a:endParaRPr lang="en-GB"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fld id="{9119277D-BA76-416D-A843-8FDD21277A42}" type="slidenum">
              <a:rPr lang="en-GB" altLang="en-US"/>
              <a:pPr/>
              <a:t>‹nº›</a:t>
            </a:fld>
            <a:endParaRPr lang="en-GB"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pic>
        <p:nvPicPr>
          <p:cNvPr id="4" name="Image 5" descr="UNISDR_powerpoint-4.jpg"/>
          <p:cNvPicPr>
            <a:picLocks noChangeAspect="1"/>
          </p:cNvPicPr>
          <p:nvPr userDrawn="1"/>
        </p:nvPicPr>
        <p:blipFill>
          <a:blip r:embed="rId2" cstate="screen"/>
          <a:srcRect/>
          <a:stretch>
            <a:fillRect/>
          </a:stretch>
        </p:blipFill>
        <p:spPr bwMode="auto">
          <a:xfrm>
            <a:off x="0" y="1441"/>
            <a:ext cx="8765263" cy="6856560"/>
          </a:xfrm>
          <a:prstGeom prst="rect">
            <a:avLst/>
          </a:prstGeom>
          <a:noFill/>
          <a:ln w="9525">
            <a:noFill/>
            <a:miter lim="800000"/>
            <a:headEnd/>
            <a:tailEnd/>
          </a:ln>
        </p:spPr>
      </p:pic>
      <p:pic>
        <p:nvPicPr>
          <p:cNvPr id="5" name="Picture 2"/>
          <p:cNvPicPr>
            <a:picLocks noChangeAspect="1" noChangeArrowheads="1"/>
          </p:cNvPicPr>
          <p:nvPr userDrawn="1"/>
        </p:nvPicPr>
        <p:blipFill>
          <a:blip r:embed="rId3" cstate="screen"/>
          <a:srcRect/>
          <a:stretch>
            <a:fillRect/>
          </a:stretch>
        </p:blipFill>
        <p:spPr bwMode="auto">
          <a:xfrm>
            <a:off x="6957097" y="2938732"/>
            <a:ext cx="1738934" cy="603296"/>
          </a:xfrm>
          <a:prstGeom prst="rect">
            <a:avLst/>
          </a:prstGeom>
          <a:noFill/>
          <a:ln w="9525">
            <a:noFill/>
            <a:miter lim="800000"/>
            <a:headEnd/>
            <a:tailEnd/>
          </a:ln>
        </p:spPr>
      </p:pic>
      <p:sp>
        <p:nvSpPr>
          <p:cNvPr id="2" name="Titre 1"/>
          <p:cNvSpPr>
            <a:spLocks noGrp="1"/>
          </p:cNvSpPr>
          <p:nvPr>
            <p:ph type="ctrTitle"/>
          </p:nvPr>
        </p:nvSpPr>
        <p:spPr>
          <a:xfrm>
            <a:off x="4264127" y="3951486"/>
            <a:ext cx="4494941" cy="849037"/>
          </a:xfrm>
        </p:spPr>
        <p:txBody>
          <a:bodyPr/>
          <a:lstStyle>
            <a:lvl1pPr>
              <a:defRPr>
                <a:latin typeface="Arial" pitchFamily="34" charset="0"/>
                <a:cs typeface="Arial" pitchFamily="34" charset="0"/>
              </a:defRPr>
            </a:lvl1pPr>
          </a:lstStyle>
          <a:p>
            <a:r>
              <a:rPr lang="fr-FR" smtClean="0"/>
              <a:t>Cliquez pour modifier le style du titre</a:t>
            </a:r>
            <a:endParaRPr lang="fr-FR" dirty="0"/>
          </a:p>
        </p:txBody>
      </p:sp>
      <p:sp>
        <p:nvSpPr>
          <p:cNvPr id="3" name="Sous-titre 2"/>
          <p:cNvSpPr>
            <a:spLocks noGrp="1"/>
          </p:cNvSpPr>
          <p:nvPr>
            <p:ph type="subTitle" idx="1"/>
          </p:nvPr>
        </p:nvSpPr>
        <p:spPr>
          <a:xfrm>
            <a:off x="4264127" y="5061765"/>
            <a:ext cx="4491989" cy="522485"/>
          </a:xfrm>
        </p:spPr>
        <p:txBody>
          <a:bodyPr/>
          <a:lstStyle>
            <a:lvl1pPr marL="0" indent="0" algn="l">
              <a:buNone/>
              <a:defRPr>
                <a:solidFill>
                  <a:srgbClr val="1D3074"/>
                </a:solidFill>
              </a:defRPr>
            </a:lvl1pPr>
            <a:lvl2pPr marL="457119" indent="0" algn="ctr">
              <a:buNone/>
              <a:defRPr>
                <a:solidFill>
                  <a:schemeClr val="tx1">
                    <a:tint val="75000"/>
                  </a:schemeClr>
                </a:solidFill>
              </a:defRPr>
            </a:lvl2pPr>
            <a:lvl3pPr marL="914239" indent="0" algn="ctr">
              <a:buNone/>
              <a:defRPr>
                <a:solidFill>
                  <a:schemeClr val="tx1">
                    <a:tint val="75000"/>
                  </a:schemeClr>
                </a:solidFill>
              </a:defRPr>
            </a:lvl3pPr>
            <a:lvl4pPr marL="1371358" indent="0" algn="ctr">
              <a:buNone/>
              <a:defRPr>
                <a:solidFill>
                  <a:schemeClr val="tx1">
                    <a:tint val="75000"/>
                  </a:schemeClr>
                </a:solidFill>
              </a:defRPr>
            </a:lvl4pPr>
            <a:lvl5pPr marL="1828477" indent="0" algn="ctr">
              <a:buNone/>
              <a:defRPr>
                <a:solidFill>
                  <a:schemeClr val="tx1">
                    <a:tint val="75000"/>
                  </a:schemeClr>
                </a:solidFill>
              </a:defRPr>
            </a:lvl5pPr>
            <a:lvl6pPr marL="2285596" indent="0" algn="ctr">
              <a:buNone/>
              <a:defRPr>
                <a:solidFill>
                  <a:schemeClr val="tx1">
                    <a:tint val="75000"/>
                  </a:schemeClr>
                </a:solidFill>
              </a:defRPr>
            </a:lvl6pPr>
            <a:lvl7pPr marL="2742716" indent="0" algn="ctr">
              <a:buNone/>
              <a:defRPr>
                <a:solidFill>
                  <a:schemeClr val="tx1">
                    <a:tint val="75000"/>
                  </a:schemeClr>
                </a:solidFill>
              </a:defRPr>
            </a:lvl7pPr>
            <a:lvl8pPr marL="3199835" indent="0" algn="ctr">
              <a:buNone/>
              <a:defRPr>
                <a:solidFill>
                  <a:schemeClr val="tx1">
                    <a:tint val="75000"/>
                  </a:schemeClr>
                </a:solidFill>
              </a:defRPr>
            </a:lvl8pPr>
            <a:lvl9pPr marL="3656954" indent="0" algn="ctr">
              <a:buNone/>
              <a:defRPr>
                <a:solidFill>
                  <a:schemeClr val="tx1">
                    <a:tint val="75000"/>
                  </a:schemeClr>
                </a:solidFill>
              </a:defRPr>
            </a:lvl9pPr>
          </a:lstStyle>
          <a:p>
            <a:r>
              <a:rPr lang="fr-FR" smtClean="0"/>
              <a:t>Cliquez pour modifier le style des sous-titres du masque</a:t>
            </a:r>
            <a:endParaRPr lang="fr-FR" dirty="0"/>
          </a:p>
        </p:txBody>
      </p:sp>
      <p:sp>
        <p:nvSpPr>
          <p:cNvPr id="6" name="Espace réservé de la date 3"/>
          <p:cNvSpPr>
            <a:spLocks noGrp="1"/>
          </p:cNvSpPr>
          <p:nvPr>
            <p:ph type="dt" sz="half" idx="10"/>
          </p:nvPr>
        </p:nvSpPr>
        <p:spPr>
          <a:xfrm>
            <a:off x="4263852" y="6041605"/>
            <a:ext cx="4494623" cy="364282"/>
          </a:xfrm>
        </p:spPr>
        <p:txBody>
          <a:bodyPr/>
          <a:lstStyle>
            <a:lvl1pPr>
              <a:defRPr smtClean="0"/>
            </a:lvl1pPr>
          </a:lstStyle>
          <a:p>
            <a:pPr>
              <a:defRPr/>
            </a:pPr>
            <a:endParaRPr lang="fr-FR" altLang="fr-FR"/>
          </a:p>
        </p:txBody>
      </p:sp>
      <p:sp>
        <p:nvSpPr>
          <p:cNvPr id="7" name="Espace réservé du pied de page 4"/>
          <p:cNvSpPr>
            <a:spLocks noGrp="1"/>
          </p:cNvSpPr>
          <p:nvPr>
            <p:ph type="ftr" sz="quarter" idx="11"/>
          </p:nvPr>
        </p:nvSpPr>
        <p:spPr>
          <a:xfrm>
            <a:off x="1862466" y="5976813"/>
            <a:ext cx="1601829" cy="456432"/>
          </a:xfrm>
        </p:spPr>
        <p:txBody>
          <a:bodyPr/>
          <a:lstStyle>
            <a:lvl1pPr>
              <a:defRPr smtClean="0"/>
            </a:lvl1pPr>
          </a:lstStyle>
          <a:p>
            <a:pPr>
              <a:defRPr/>
            </a:pPr>
            <a:endParaRPr lang="fr-FR" alt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pic>
        <p:nvPicPr>
          <p:cNvPr id="4" name="Image 5" descr="UNISDR_powerpoint-4.jpg"/>
          <p:cNvPicPr>
            <a:picLocks noChangeAspect="1"/>
          </p:cNvPicPr>
          <p:nvPr userDrawn="1"/>
        </p:nvPicPr>
        <p:blipFill>
          <a:blip r:embed="rId2" cstate="screen"/>
          <a:srcRect/>
          <a:stretch>
            <a:fillRect/>
          </a:stretch>
        </p:blipFill>
        <p:spPr bwMode="auto">
          <a:xfrm>
            <a:off x="0" y="1441"/>
            <a:ext cx="8765263" cy="6856560"/>
          </a:xfrm>
          <a:prstGeom prst="rect">
            <a:avLst/>
          </a:prstGeom>
          <a:noFill/>
          <a:ln w="9525">
            <a:noFill/>
            <a:miter lim="800000"/>
            <a:headEnd/>
            <a:tailEnd/>
          </a:ln>
        </p:spPr>
      </p:pic>
      <p:sp>
        <p:nvSpPr>
          <p:cNvPr id="2" name="Titre 1"/>
          <p:cNvSpPr>
            <a:spLocks noGrp="1"/>
          </p:cNvSpPr>
          <p:nvPr>
            <p:ph type="ctrTitle"/>
          </p:nvPr>
        </p:nvSpPr>
        <p:spPr>
          <a:xfrm>
            <a:off x="4264127" y="3951486"/>
            <a:ext cx="4494941" cy="849037"/>
          </a:xfrm>
        </p:spPr>
        <p:txBody>
          <a:bodyPr/>
          <a:lstStyle>
            <a:lvl1pPr>
              <a:defRPr>
                <a:latin typeface="Arial" pitchFamily="34" charset="0"/>
                <a:cs typeface="Arial" pitchFamily="34" charset="0"/>
              </a:defRPr>
            </a:lvl1pPr>
          </a:lstStyle>
          <a:p>
            <a:r>
              <a:rPr lang="fr-FR" smtClean="0"/>
              <a:t>Cliquez pour modifier le style du titre</a:t>
            </a:r>
            <a:endParaRPr lang="fr-FR" dirty="0"/>
          </a:p>
        </p:txBody>
      </p:sp>
      <p:sp>
        <p:nvSpPr>
          <p:cNvPr id="3" name="Sous-titre 2"/>
          <p:cNvSpPr>
            <a:spLocks noGrp="1"/>
          </p:cNvSpPr>
          <p:nvPr>
            <p:ph type="subTitle" idx="1"/>
          </p:nvPr>
        </p:nvSpPr>
        <p:spPr>
          <a:xfrm>
            <a:off x="4264127" y="5061765"/>
            <a:ext cx="4491989" cy="522485"/>
          </a:xfrm>
        </p:spPr>
        <p:txBody>
          <a:bodyPr/>
          <a:lstStyle>
            <a:lvl1pPr marL="0" indent="0" algn="l">
              <a:buNone/>
              <a:defRPr>
                <a:solidFill>
                  <a:srgbClr val="1D3074"/>
                </a:solidFill>
              </a:defRPr>
            </a:lvl1pPr>
            <a:lvl2pPr marL="457119" indent="0" algn="ctr">
              <a:buNone/>
              <a:defRPr>
                <a:solidFill>
                  <a:schemeClr val="tx1">
                    <a:tint val="75000"/>
                  </a:schemeClr>
                </a:solidFill>
              </a:defRPr>
            </a:lvl2pPr>
            <a:lvl3pPr marL="914239" indent="0" algn="ctr">
              <a:buNone/>
              <a:defRPr>
                <a:solidFill>
                  <a:schemeClr val="tx1">
                    <a:tint val="75000"/>
                  </a:schemeClr>
                </a:solidFill>
              </a:defRPr>
            </a:lvl3pPr>
            <a:lvl4pPr marL="1371358" indent="0" algn="ctr">
              <a:buNone/>
              <a:defRPr>
                <a:solidFill>
                  <a:schemeClr val="tx1">
                    <a:tint val="75000"/>
                  </a:schemeClr>
                </a:solidFill>
              </a:defRPr>
            </a:lvl4pPr>
            <a:lvl5pPr marL="1828477" indent="0" algn="ctr">
              <a:buNone/>
              <a:defRPr>
                <a:solidFill>
                  <a:schemeClr val="tx1">
                    <a:tint val="75000"/>
                  </a:schemeClr>
                </a:solidFill>
              </a:defRPr>
            </a:lvl5pPr>
            <a:lvl6pPr marL="2285596" indent="0" algn="ctr">
              <a:buNone/>
              <a:defRPr>
                <a:solidFill>
                  <a:schemeClr val="tx1">
                    <a:tint val="75000"/>
                  </a:schemeClr>
                </a:solidFill>
              </a:defRPr>
            </a:lvl6pPr>
            <a:lvl7pPr marL="2742716" indent="0" algn="ctr">
              <a:buNone/>
              <a:defRPr>
                <a:solidFill>
                  <a:schemeClr val="tx1">
                    <a:tint val="75000"/>
                  </a:schemeClr>
                </a:solidFill>
              </a:defRPr>
            </a:lvl7pPr>
            <a:lvl8pPr marL="3199835" indent="0" algn="ctr">
              <a:buNone/>
              <a:defRPr>
                <a:solidFill>
                  <a:schemeClr val="tx1">
                    <a:tint val="75000"/>
                  </a:schemeClr>
                </a:solidFill>
              </a:defRPr>
            </a:lvl8pPr>
            <a:lvl9pPr marL="3656954" indent="0" algn="ctr">
              <a:buNone/>
              <a:defRPr>
                <a:solidFill>
                  <a:schemeClr val="tx1">
                    <a:tint val="75000"/>
                  </a:schemeClr>
                </a:solidFill>
              </a:defRPr>
            </a:lvl9pPr>
          </a:lstStyle>
          <a:p>
            <a:r>
              <a:rPr lang="fr-FR" smtClean="0"/>
              <a:t>Cliquez pour modifier le style des sous-titres du masque</a:t>
            </a:r>
            <a:endParaRPr lang="fr-FR" dirty="0"/>
          </a:p>
        </p:txBody>
      </p:sp>
      <p:sp>
        <p:nvSpPr>
          <p:cNvPr id="5" name="Espace réservé de la date 3"/>
          <p:cNvSpPr>
            <a:spLocks noGrp="1"/>
          </p:cNvSpPr>
          <p:nvPr>
            <p:ph type="dt" sz="half" idx="10"/>
          </p:nvPr>
        </p:nvSpPr>
        <p:spPr>
          <a:xfrm>
            <a:off x="4263852" y="6041605"/>
            <a:ext cx="4494623" cy="364282"/>
          </a:xfrm>
        </p:spPr>
        <p:txBody>
          <a:bodyPr/>
          <a:lstStyle>
            <a:lvl1pPr>
              <a:defRPr smtClean="0"/>
            </a:lvl1pPr>
          </a:lstStyle>
          <a:p>
            <a:pPr>
              <a:defRPr/>
            </a:pPr>
            <a:endParaRPr lang="fr-FR" altLang="fr-FR"/>
          </a:p>
        </p:txBody>
      </p:sp>
      <p:sp>
        <p:nvSpPr>
          <p:cNvPr id="6" name="Espace réservé du pied de page 4"/>
          <p:cNvSpPr>
            <a:spLocks noGrp="1"/>
          </p:cNvSpPr>
          <p:nvPr>
            <p:ph type="ftr" sz="quarter" idx="11"/>
          </p:nvPr>
        </p:nvSpPr>
        <p:spPr>
          <a:xfrm>
            <a:off x="1862466" y="5976813"/>
            <a:ext cx="1601829" cy="456432"/>
          </a:xfrm>
        </p:spPr>
        <p:txBody>
          <a:bodyPr/>
          <a:lstStyle>
            <a:lvl1pPr>
              <a:defRPr smtClean="0"/>
            </a:lvl1pPr>
          </a:lstStyle>
          <a:p>
            <a:pPr>
              <a:defRPr/>
            </a:pPr>
            <a:endParaRPr lang="fr-FR" alt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photo 1">
    <p:spTree>
      <p:nvGrpSpPr>
        <p:cNvPr id="1" name=""/>
        <p:cNvGrpSpPr/>
        <p:nvPr/>
      </p:nvGrpSpPr>
      <p:grpSpPr>
        <a:xfrm>
          <a:off x="0" y="0"/>
          <a:ext cx="0" cy="0"/>
          <a:chOff x="0" y="0"/>
          <a:chExt cx="0" cy="0"/>
        </a:xfrm>
      </p:grpSpPr>
      <p:pic>
        <p:nvPicPr>
          <p:cNvPr id="4" name="Image 5" descr="UNISDR_powerpoint-1.jpg"/>
          <p:cNvPicPr>
            <a:picLocks noChangeAspect="1"/>
          </p:cNvPicPr>
          <p:nvPr userDrawn="1"/>
        </p:nvPicPr>
        <p:blipFill>
          <a:blip r:embed="rId2" cstate="screen">
            <a:clrChange>
              <a:clrFrom>
                <a:srgbClr val="17151A"/>
              </a:clrFrom>
              <a:clrTo>
                <a:srgbClr val="17151A">
                  <a:alpha val="0"/>
                </a:srgbClr>
              </a:clrTo>
            </a:clrChange>
          </a:blip>
          <a:srcRect/>
          <a:stretch>
            <a:fillRect/>
          </a:stretch>
        </p:blipFill>
        <p:spPr bwMode="auto">
          <a:xfrm>
            <a:off x="0" y="0"/>
            <a:ext cx="8773408" cy="6858000"/>
          </a:xfrm>
          <a:prstGeom prst="rect">
            <a:avLst/>
          </a:prstGeom>
          <a:noFill/>
          <a:ln w="9525">
            <a:noFill/>
            <a:miter lim="800000"/>
            <a:headEnd/>
            <a:tailEnd/>
          </a:ln>
        </p:spPr>
      </p:pic>
      <p:pic>
        <p:nvPicPr>
          <p:cNvPr id="5" name="Picture 2"/>
          <p:cNvPicPr>
            <a:picLocks noChangeAspect="1" noChangeArrowheads="1"/>
          </p:cNvPicPr>
          <p:nvPr userDrawn="1"/>
        </p:nvPicPr>
        <p:blipFill>
          <a:blip r:embed="rId3" cstate="screen"/>
          <a:srcRect/>
          <a:stretch>
            <a:fillRect/>
          </a:stretch>
        </p:blipFill>
        <p:spPr bwMode="auto">
          <a:xfrm>
            <a:off x="6957097" y="2938732"/>
            <a:ext cx="1738934" cy="603296"/>
          </a:xfrm>
          <a:prstGeom prst="rect">
            <a:avLst/>
          </a:prstGeom>
          <a:noFill/>
          <a:ln w="9525">
            <a:noFill/>
            <a:miter lim="800000"/>
            <a:headEnd/>
            <a:tailEnd/>
          </a:ln>
        </p:spPr>
      </p:pic>
      <p:sp>
        <p:nvSpPr>
          <p:cNvPr id="2" name="Titre 1"/>
          <p:cNvSpPr>
            <a:spLocks noGrp="1"/>
          </p:cNvSpPr>
          <p:nvPr>
            <p:ph type="ctrTitle"/>
          </p:nvPr>
        </p:nvSpPr>
        <p:spPr>
          <a:xfrm>
            <a:off x="4264127" y="3951486"/>
            <a:ext cx="4494941" cy="849037"/>
          </a:xfrm>
        </p:spPr>
        <p:txBody>
          <a:bodyPr/>
          <a:lstStyle>
            <a:lvl1pPr>
              <a:defRPr>
                <a:latin typeface="Arial" pitchFamily="34" charset="0"/>
                <a:cs typeface="Arial" pitchFamily="34" charset="0"/>
              </a:defRPr>
            </a:lvl1pPr>
          </a:lstStyle>
          <a:p>
            <a:r>
              <a:rPr lang="fr-FR" smtClean="0"/>
              <a:t>Cliquez pour modifier le style du titre</a:t>
            </a:r>
            <a:endParaRPr lang="fr-FR" dirty="0"/>
          </a:p>
        </p:txBody>
      </p:sp>
      <p:sp>
        <p:nvSpPr>
          <p:cNvPr id="3" name="Sous-titre 2"/>
          <p:cNvSpPr>
            <a:spLocks noGrp="1"/>
          </p:cNvSpPr>
          <p:nvPr>
            <p:ph type="subTitle" idx="1"/>
          </p:nvPr>
        </p:nvSpPr>
        <p:spPr>
          <a:xfrm>
            <a:off x="4264127" y="5061765"/>
            <a:ext cx="4491989" cy="522485"/>
          </a:xfrm>
        </p:spPr>
        <p:txBody>
          <a:bodyPr/>
          <a:lstStyle>
            <a:lvl1pPr marL="0" indent="0" algn="l">
              <a:buNone/>
              <a:defRPr>
                <a:solidFill>
                  <a:srgbClr val="1D3074"/>
                </a:solidFill>
              </a:defRPr>
            </a:lvl1pPr>
            <a:lvl2pPr marL="457119" indent="0" algn="ctr">
              <a:buNone/>
              <a:defRPr>
                <a:solidFill>
                  <a:schemeClr val="tx1">
                    <a:tint val="75000"/>
                  </a:schemeClr>
                </a:solidFill>
              </a:defRPr>
            </a:lvl2pPr>
            <a:lvl3pPr marL="914239" indent="0" algn="ctr">
              <a:buNone/>
              <a:defRPr>
                <a:solidFill>
                  <a:schemeClr val="tx1">
                    <a:tint val="75000"/>
                  </a:schemeClr>
                </a:solidFill>
              </a:defRPr>
            </a:lvl3pPr>
            <a:lvl4pPr marL="1371358" indent="0" algn="ctr">
              <a:buNone/>
              <a:defRPr>
                <a:solidFill>
                  <a:schemeClr val="tx1">
                    <a:tint val="75000"/>
                  </a:schemeClr>
                </a:solidFill>
              </a:defRPr>
            </a:lvl4pPr>
            <a:lvl5pPr marL="1828477" indent="0" algn="ctr">
              <a:buNone/>
              <a:defRPr>
                <a:solidFill>
                  <a:schemeClr val="tx1">
                    <a:tint val="75000"/>
                  </a:schemeClr>
                </a:solidFill>
              </a:defRPr>
            </a:lvl5pPr>
            <a:lvl6pPr marL="2285596" indent="0" algn="ctr">
              <a:buNone/>
              <a:defRPr>
                <a:solidFill>
                  <a:schemeClr val="tx1">
                    <a:tint val="75000"/>
                  </a:schemeClr>
                </a:solidFill>
              </a:defRPr>
            </a:lvl6pPr>
            <a:lvl7pPr marL="2742716" indent="0" algn="ctr">
              <a:buNone/>
              <a:defRPr>
                <a:solidFill>
                  <a:schemeClr val="tx1">
                    <a:tint val="75000"/>
                  </a:schemeClr>
                </a:solidFill>
              </a:defRPr>
            </a:lvl7pPr>
            <a:lvl8pPr marL="3199835" indent="0" algn="ctr">
              <a:buNone/>
              <a:defRPr>
                <a:solidFill>
                  <a:schemeClr val="tx1">
                    <a:tint val="75000"/>
                  </a:schemeClr>
                </a:solidFill>
              </a:defRPr>
            </a:lvl8pPr>
            <a:lvl9pPr marL="3656954" indent="0" algn="ctr">
              <a:buNone/>
              <a:defRPr>
                <a:solidFill>
                  <a:schemeClr val="tx1">
                    <a:tint val="75000"/>
                  </a:schemeClr>
                </a:solidFill>
              </a:defRPr>
            </a:lvl9pPr>
          </a:lstStyle>
          <a:p>
            <a:r>
              <a:rPr lang="fr-FR" smtClean="0"/>
              <a:t>Cliquez pour modifier le style des sous-titres du masque</a:t>
            </a:r>
            <a:endParaRPr lang="fr-FR" dirty="0"/>
          </a:p>
        </p:txBody>
      </p:sp>
      <p:sp>
        <p:nvSpPr>
          <p:cNvPr id="6" name="Espace réservé de la date 3"/>
          <p:cNvSpPr>
            <a:spLocks noGrp="1"/>
          </p:cNvSpPr>
          <p:nvPr>
            <p:ph type="dt" sz="half" idx="10"/>
          </p:nvPr>
        </p:nvSpPr>
        <p:spPr>
          <a:xfrm>
            <a:off x="4263852" y="6041605"/>
            <a:ext cx="4494623" cy="364282"/>
          </a:xfrm>
        </p:spPr>
        <p:txBody>
          <a:bodyPr/>
          <a:lstStyle>
            <a:lvl1pPr>
              <a:defRPr smtClean="0"/>
            </a:lvl1pPr>
          </a:lstStyle>
          <a:p>
            <a:pPr>
              <a:defRPr/>
            </a:pPr>
            <a:endParaRPr lang="fr-FR" altLang="fr-FR"/>
          </a:p>
        </p:txBody>
      </p:sp>
      <p:sp>
        <p:nvSpPr>
          <p:cNvPr id="7" name="Espace réservé du pied de page 4"/>
          <p:cNvSpPr>
            <a:spLocks noGrp="1"/>
          </p:cNvSpPr>
          <p:nvPr>
            <p:ph type="ftr" sz="quarter" idx="11"/>
          </p:nvPr>
        </p:nvSpPr>
        <p:spPr>
          <a:xfrm>
            <a:off x="1862466" y="5976813"/>
            <a:ext cx="1601829" cy="456432"/>
          </a:xfrm>
        </p:spPr>
        <p:txBody>
          <a:bodyPr/>
          <a:lstStyle>
            <a:lvl1pPr>
              <a:defRPr smtClean="0"/>
            </a:lvl1pPr>
          </a:lstStyle>
          <a:p>
            <a:pPr>
              <a:defRPr/>
            </a:pPr>
            <a:endParaRPr lang="fr-FR" alt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Photo 2">
    <p:spTree>
      <p:nvGrpSpPr>
        <p:cNvPr id="1" name=""/>
        <p:cNvGrpSpPr/>
        <p:nvPr/>
      </p:nvGrpSpPr>
      <p:grpSpPr>
        <a:xfrm>
          <a:off x="0" y="0"/>
          <a:ext cx="0" cy="0"/>
          <a:chOff x="0" y="0"/>
          <a:chExt cx="0" cy="0"/>
        </a:xfrm>
      </p:grpSpPr>
      <p:pic>
        <p:nvPicPr>
          <p:cNvPr id="4" name="Image 5" descr="UNISDR_powerpoint-1.jpg"/>
          <p:cNvPicPr>
            <a:picLocks noChangeAspect="1"/>
          </p:cNvPicPr>
          <p:nvPr userDrawn="1"/>
        </p:nvPicPr>
        <p:blipFill>
          <a:blip r:embed="rId2" cstate="screen">
            <a:clrChange>
              <a:clrFrom>
                <a:srgbClr val="17151A"/>
              </a:clrFrom>
              <a:clrTo>
                <a:srgbClr val="17151A">
                  <a:alpha val="0"/>
                </a:srgbClr>
              </a:clrTo>
            </a:clrChange>
          </a:blip>
          <a:srcRect/>
          <a:stretch>
            <a:fillRect/>
          </a:stretch>
        </p:blipFill>
        <p:spPr bwMode="auto">
          <a:xfrm>
            <a:off x="0" y="0"/>
            <a:ext cx="8773408" cy="6858000"/>
          </a:xfrm>
          <a:prstGeom prst="rect">
            <a:avLst/>
          </a:prstGeom>
          <a:noFill/>
          <a:ln w="9525">
            <a:noFill/>
            <a:miter lim="800000"/>
            <a:headEnd/>
            <a:tailEnd/>
          </a:ln>
        </p:spPr>
      </p:pic>
      <p:sp>
        <p:nvSpPr>
          <p:cNvPr id="2" name="Titre 1"/>
          <p:cNvSpPr>
            <a:spLocks noGrp="1"/>
          </p:cNvSpPr>
          <p:nvPr>
            <p:ph type="ctrTitle"/>
          </p:nvPr>
        </p:nvSpPr>
        <p:spPr>
          <a:xfrm>
            <a:off x="4264127" y="3951486"/>
            <a:ext cx="4494941" cy="849037"/>
          </a:xfrm>
        </p:spPr>
        <p:txBody>
          <a:bodyPr/>
          <a:lstStyle>
            <a:lvl1pPr>
              <a:defRPr>
                <a:latin typeface="Arial" pitchFamily="34" charset="0"/>
                <a:cs typeface="Arial" pitchFamily="34" charset="0"/>
              </a:defRPr>
            </a:lvl1pPr>
          </a:lstStyle>
          <a:p>
            <a:r>
              <a:rPr lang="fr-FR" smtClean="0"/>
              <a:t>Cliquez pour modifier le style du titre</a:t>
            </a:r>
            <a:endParaRPr lang="fr-FR" dirty="0"/>
          </a:p>
        </p:txBody>
      </p:sp>
      <p:sp>
        <p:nvSpPr>
          <p:cNvPr id="3" name="Sous-titre 2"/>
          <p:cNvSpPr>
            <a:spLocks noGrp="1"/>
          </p:cNvSpPr>
          <p:nvPr>
            <p:ph type="subTitle" idx="1"/>
          </p:nvPr>
        </p:nvSpPr>
        <p:spPr>
          <a:xfrm>
            <a:off x="4264127" y="5061765"/>
            <a:ext cx="4491989" cy="522485"/>
          </a:xfrm>
        </p:spPr>
        <p:txBody>
          <a:bodyPr/>
          <a:lstStyle>
            <a:lvl1pPr marL="0" indent="0" algn="l">
              <a:buNone/>
              <a:defRPr>
                <a:solidFill>
                  <a:srgbClr val="1D3074"/>
                </a:solidFill>
              </a:defRPr>
            </a:lvl1pPr>
            <a:lvl2pPr marL="457119" indent="0" algn="ctr">
              <a:buNone/>
              <a:defRPr>
                <a:solidFill>
                  <a:schemeClr val="tx1">
                    <a:tint val="75000"/>
                  </a:schemeClr>
                </a:solidFill>
              </a:defRPr>
            </a:lvl2pPr>
            <a:lvl3pPr marL="914239" indent="0" algn="ctr">
              <a:buNone/>
              <a:defRPr>
                <a:solidFill>
                  <a:schemeClr val="tx1">
                    <a:tint val="75000"/>
                  </a:schemeClr>
                </a:solidFill>
              </a:defRPr>
            </a:lvl3pPr>
            <a:lvl4pPr marL="1371358" indent="0" algn="ctr">
              <a:buNone/>
              <a:defRPr>
                <a:solidFill>
                  <a:schemeClr val="tx1">
                    <a:tint val="75000"/>
                  </a:schemeClr>
                </a:solidFill>
              </a:defRPr>
            </a:lvl4pPr>
            <a:lvl5pPr marL="1828477" indent="0" algn="ctr">
              <a:buNone/>
              <a:defRPr>
                <a:solidFill>
                  <a:schemeClr val="tx1">
                    <a:tint val="75000"/>
                  </a:schemeClr>
                </a:solidFill>
              </a:defRPr>
            </a:lvl5pPr>
            <a:lvl6pPr marL="2285596" indent="0" algn="ctr">
              <a:buNone/>
              <a:defRPr>
                <a:solidFill>
                  <a:schemeClr val="tx1">
                    <a:tint val="75000"/>
                  </a:schemeClr>
                </a:solidFill>
              </a:defRPr>
            </a:lvl6pPr>
            <a:lvl7pPr marL="2742716" indent="0" algn="ctr">
              <a:buNone/>
              <a:defRPr>
                <a:solidFill>
                  <a:schemeClr val="tx1">
                    <a:tint val="75000"/>
                  </a:schemeClr>
                </a:solidFill>
              </a:defRPr>
            </a:lvl7pPr>
            <a:lvl8pPr marL="3199835" indent="0" algn="ctr">
              <a:buNone/>
              <a:defRPr>
                <a:solidFill>
                  <a:schemeClr val="tx1">
                    <a:tint val="75000"/>
                  </a:schemeClr>
                </a:solidFill>
              </a:defRPr>
            </a:lvl8pPr>
            <a:lvl9pPr marL="3656954" indent="0" algn="ctr">
              <a:buNone/>
              <a:defRPr>
                <a:solidFill>
                  <a:schemeClr val="tx1">
                    <a:tint val="75000"/>
                  </a:schemeClr>
                </a:solidFill>
              </a:defRPr>
            </a:lvl9pPr>
          </a:lstStyle>
          <a:p>
            <a:r>
              <a:rPr lang="fr-FR" smtClean="0"/>
              <a:t>Cliquez pour modifier le style des sous-titres du masque</a:t>
            </a:r>
            <a:endParaRPr lang="fr-FR" dirty="0"/>
          </a:p>
        </p:txBody>
      </p:sp>
      <p:sp>
        <p:nvSpPr>
          <p:cNvPr id="5" name="Espace réservé de la date 3"/>
          <p:cNvSpPr>
            <a:spLocks noGrp="1"/>
          </p:cNvSpPr>
          <p:nvPr>
            <p:ph type="dt" sz="half" idx="10"/>
          </p:nvPr>
        </p:nvSpPr>
        <p:spPr>
          <a:xfrm>
            <a:off x="4263852" y="6041605"/>
            <a:ext cx="4494623" cy="364282"/>
          </a:xfrm>
        </p:spPr>
        <p:txBody>
          <a:bodyPr/>
          <a:lstStyle>
            <a:lvl1pPr>
              <a:defRPr smtClean="0"/>
            </a:lvl1pPr>
          </a:lstStyle>
          <a:p>
            <a:pPr>
              <a:defRPr/>
            </a:pPr>
            <a:endParaRPr lang="fr-FR" altLang="fr-FR"/>
          </a:p>
        </p:txBody>
      </p:sp>
      <p:sp>
        <p:nvSpPr>
          <p:cNvPr id="6" name="Espace réservé du pied de page 4"/>
          <p:cNvSpPr>
            <a:spLocks noGrp="1"/>
          </p:cNvSpPr>
          <p:nvPr>
            <p:ph type="ftr" sz="quarter" idx="11"/>
          </p:nvPr>
        </p:nvSpPr>
        <p:spPr>
          <a:xfrm>
            <a:off x="1862466" y="5976813"/>
            <a:ext cx="1601829" cy="456432"/>
          </a:xfrm>
        </p:spPr>
        <p:txBody>
          <a:bodyPr/>
          <a:lstStyle>
            <a:lvl1pPr>
              <a:defRPr smtClean="0"/>
            </a:lvl1pPr>
          </a:lstStyle>
          <a:p>
            <a:pPr>
              <a:defRPr/>
            </a:pPr>
            <a:endParaRPr lang="fr-FR" alt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1">
    <p:spTree>
      <p:nvGrpSpPr>
        <p:cNvPr id="1" name=""/>
        <p:cNvGrpSpPr/>
        <p:nvPr/>
      </p:nvGrpSpPr>
      <p:grpSpPr>
        <a:xfrm>
          <a:off x="0" y="0"/>
          <a:ext cx="0" cy="0"/>
          <a:chOff x="0" y="0"/>
          <a:chExt cx="0" cy="0"/>
        </a:xfrm>
      </p:grpSpPr>
      <p:pic>
        <p:nvPicPr>
          <p:cNvPr id="4" name="Image 5" descr="UNISDR_powerpoint-5.jpg"/>
          <p:cNvPicPr>
            <a:picLocks noChangeAspect="1"/>
          </p:cNvPicPr>
          <p:nvPr userDrawn="1"/>
        </p:nvPicPr>
        <p:blipFill>
          <a:blip r:embed="rId2" cstate="screen"/>
          <a:srcRect/>
          <a:stretch>
            <a:fillRect/>
          </a:stretch>
        </p:blipFill>
        <p:spPr bwMode="auto">
          <a:xfrm>
            <a:off x="0" y="1"/>
            <a:ext cx="8785625" cy="6487958"/>
          </a:xfrm>
          <a:prstGeom prst="rect">
            <a:avLst/>
          </a:prstGeom>
          <a:noFill/>
          <a:ln w="9525">
            <a:noFill/>
            <a:miter lim="800000"/>
            <a:headEnd/>
            <a:tailEnd/>
          </a:ln>
        </p:spPr>
      </p:pic>
      <p:pic>
        <p:nvPicPr>
          <p:cNvPr id="5" name="Picture 2"/>
          <p:cNvPicPr>
            <a:picLocks noChangeAspect="1" noChangeArrowheads="1"/>
          </p:cNvPicPr>
          <p:nvPr userDrawn="1"/>
        </p:nvPicPr>
        <p:blipFill>
          <a:blip r:embed="rId3" cstate="screen"/>
          <a:srcRect/>
          <a:stretch>
            <a:fillRect/>
          </a:stretch>
        </p:blipFill>
        <p:spPr bwMode="auto">
          <a:xfrm>
            <a:off x="7650770" y="6106399"/>
            <a:ext cx="1077841" cy="372920"/>
          </a:xfrm>
          <a:prstGeom prst="rect">
            <a:avLst/>
          </a:prstGeom>
          <a:noFill/>
          <a:ln w="9525">
            <a:noFill/>
            <a:miter lim="800000"/>
            <a:headEnd/>
            <a:tailEnd/>
          </a:ln>
        </p:spPr>
      </p:pic>
      <p:sp>
        <p:nvSpPr>
          <p:cNvPr id="2" name="Titre 1"/>
          <p:cNvSpPr>
            <a:spLocks noGrp="1"/>
          </p:cNvSpPr>
          <p:nvPr>
            <p:ph type="title"/>
          </p:nvPr>
        </p:nvSpPr>
        <p:spPr>
          <a:xfrm>
            <a:off x="2232168" y="1077817"/>
            <a:ext cx="6454632" cy="718417"/>
          </a:xfrm>
        </p:spPr>
        <p:txBody>
          <a:bodyPr/>
          <a:lstStyle>
            <a:lvl1pPr>
              <a:defRPr/>
            </a:lvl1pPr>
          </a:lstStyle>
          <a:p>
            <a:r>
              <a:rPr lang="fr-FR" smtClean="0"/>
              <a:t>Cliquez pour modifier le style du titre</a:t>
            </a:r>
            <a:endParaRPr lang="fr-FR" dirty="0"/>
          </a:p>
        </p:txBody>
      </p:sp>
      <p:sp>
        <p:nvSpPr>
          <p:cNvPr id="3" name="Espace réservé du contenu 2"/>
          <p:cNvSpPr>
            <a:spLocks noGrp="1"/>
          </p:cNvSpPr>
          <p:nvPr>
            <p:ph idx="1"/>
          </p:nvPr>
        </p:nvSpPr>
        <p:spPr>
          <a:xfrm>
            <a:off x="2232168" y="2057476"/>
            <a:ext cx="6465326" cy="3788017"/>
          </a:xfrm>
        </p:spPr>
        <p:txBody>
          <a:bodyPr/>
          <a:lstStyle>
            <a:lvl1pPr>
              <a:defRPr/>
            </a:lvl1pPr>
            <a:lvl2pPr marL="0" indent="0">
              <a:defRPr/>
            </a:lvl2pPr>
            <a:lvl3pPr marL="0" indent="0">
              <a:defRPr/>
            </a:lvl3pPr>
          </a:lstStyle>
          <a:p>
            <a:pPr lvl="0"/>
            <a:r>
              <a:rPr lang="fr-FR" smtClean="0"/>
              <a:t>Cliquez pour modifier les styles du texte du masque</a:t>
            </a:r>
          </a:p>
          <a:p>
            <a:pPr lvl="1"/>
            <a:r>
              <a:rPr lang="fr-FR" smtClean="0"/>
              <a:t>Deuxième niveau</a:t>
            </a:r>
          </a:p>
          <a:p>
            <a:pPr lvl="2"/>
            <a:r>
              <a:rPr lang="fr-FR" smtClean="0"/>
              <a:t>Troisième niveau</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que 1">
    <p:spTree>
      <p:nvGrpSpPr>
        <p:cNvPr id="1" name=""/>
        <p:cNvGrpSpPr/>
        <p:nvPr/>
      </p:nvGrpSpPr>
      <p:grpSpPr>
        <a:xfrm>
          <a:off x="0" y="0"/>
          <a:ext cx="0" cy="0"/>
          <a:chOff x="0" y="0"/>
          <a:chExt cx="0" cy="0"/>
        </a:xfrm>
      </p:grpSpPr>
      <p:pic>
        <p:nvPicPr>
          <p:cNvPr id="5" name="Picture 5"/>
          <p:cNvPicPr>
            <a:picLocks noChangeAspect="1" noChangeArrowheads="1"/>
          </p:cNvPicPr>
          <p:nvPr userDrawn="1"/>
        </p:nvPicPr>
        <p:blipFill>
          <a:blip r:embed="rId2" cstate="screen"/>
          <a:srcRect/>
          <a:stretch>
            <a:fillRect/>
          </a:stretch>
        </p:blipFill>
        <p:spPr bwMode="auto">
          <a:xfrm>
            <a:off x="0" y="1"/>
            <a:ext cx="8751688" cy="5942256"/>
          </a:xfrm>
          <a:prstGeom prst="rect">
            <a:avLst/>
          </a:prstGeom>
          <a:noFill/>
          <a:ln w="9525">
            <a:noFill/>
            <a:miter lim="800000"/>
            <a:headEnd/>
            <a:tailEnd/>
          </a:ln>
        </p:spPr>
      </p:pic>
      <p:pic>
        <p:nvPicPr>
          <p:cNvPr id="6" name="Picture 2"/>
          <p:cNvPicPr>
            <a:picLocks noChangeAspect="1" noChangeArrowheads="1"/>
          </p:cNvPicPr>
          <p:nvPr userDrawn="1"/>
        </p:nvPicPr>
        <p:blipFill>
          <a:blip r:embed="rId3" cstate="screen"/>
          <a:srcRect/>
          <a:stretch>
            <a:fillRect/>
          </a:stretch>
        </p:blipFill>
        <p:spPr bwMode="auto">
          <a:xfrm>
            <a:off x="7650770" y="6106399"/>
            <a:ext cx="1077841" cy="372920"/>
          </a:xfrm>
          <a:prstGeom prst="rect">
            <a:avLst/>
          </a:prstGeom>
          <a:noFill/>
          <a:ln w="9525">
            <a:noFill/>
            <a:miter lim="800000"/>
            <a:headEnd/>
            <a:tailEnd/>
          </a:ln>
        </p:spPr>
      </p:pic>
      <p:sp>
        <p:nvSpPr>
          <p:cNvPr id="2" name="Titre 1"/>
          <p:cNvSpPr>
            <a:spLocks noGrp="1"/>
          </p:cNvSpPr>
          <p:nvPr>
            <p:ph type="title"/>
          </p:nvPr>
        </p:nvSpPr>
        <p:spPr>
          <a:xfrm>
            <a:off x="4525225" y="881885"/>
            <a:ext cx="4176375" cy="457174"/>
          </a:xfrm>
        </p:spPr>
        <p:txBody>
          <a:bodyPr/>
          <a:lstStyle>
            <a:lvl1pPr>
              <a:defRPr/>
            </a:lvl1pPr>
          </a:lstStyle>
          <a:p>
            <a:r>
              <a:rPr lang="fr-FR" smtClean="0"/>
              <a:t>Cliquez pour modifier le style du titre</a:t>
            </a:r>
            <a:endParaRPr lang="fr-FR" dirty="0"/>
          </a:p>
        </p:txBody>
      </p:sp>
      <p:sp>
        <p:nvSpPr>
          <p:cNvPr id="3" name="Espace réservé du contenu 2"/>
          <p:cNvSpPr>
            <a:spLocks noGrp="1"/>
          </p:cNvSpPr>
          <p:nvPr>
            <p:ph idx="1"/>
          </p:nvPr>
        </p:nvSpPr>
        <p:spPr>
          <a:xfrm>
            <a:off x="4525225" y="1861544"/>
            <a:ext cx="4187069" cy="3983949"/>
          </a:xfrm>
        </p:spPr>
        <p:txBody>
          <a:bodyPr/>
          <a:lstStyle>
            <a:lvl1pPr>
              <a:defRPr/>
            </a:lvl1pPr>
            <a:lvl2pPr marL="0" indent="0">
              <a:defRPr/>
            </a:lvl2pPr>
            <a:lvl3pPr marL="0" indent="0">
              <a:defRPr/>
            </a:lvl3pPr>
          </a:lstStyle>
          <a:p>
            <a:pPr lvl="0"/>
            <a:r>
              <a:rPr lang="fr-FR" smtClean="0"/>
              <a:t>Cliquez pour modifier les styles du texte du masque</a:t>
            </a:r>
          </a:p>
          <a:p>
            <a:pPr lvl="1"/>
            <a:r>
              <a:rPr lang="fr-FR" smtClean="0"/>
              <a:t>Deuxième niveau</a:t>
            </a:r>
          </a:p>
          <a:p>
            <a:pPr lvl="2"/>
            <a:r>
              <a:rPr lang="fr-FR" smtClean="0"/>
              <a:t>Troisième niveau</a:t>
            </a:r>
          </a:p>
        </p:txBody>
      </p:sp>
      <p:sp>
        <p:nvSpPr>
          <p:cNvPr id="8" name="Espace réservé du graphique 7"/>
          <p:cNvSpPr>
            <a:spLocks noGrp="1"/>
          </p:cNvSpPr>
          <p:nvPr>
            <p:ph type="chart" sz="quarter" idx="10"/>
          </p:nvPr>
        </p:nvSpPr>
        <p:spPr>
          <a:xfrm>
            <a:off x="1062909" y="3036642"/>
            <a:ext cx="3200943" cy="2809144"/>
          </a:xfrm>
        </p:spPr>
        <p:txBody>
          <a:bodyPr rtlCol="0">
            <a:normAutofit/>
          </a:bodyPr>
          <a:lstStyle/>
          <a:p>
            <a:pPr lvl="0"/>
            <a:endParaRPr lang="fr-FR" noProof="0"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photo">
    <p:spTree>
      <p:nvGrpSpPr>
        <p:cNvPr id="1" name=""/>
        <p:cNvGrpSpPr/>
        <p:nvPr/>
      </p:nvGrpSpPr>
      <p:grpSpPr>
        <a:xfrm>
          <a:off x="0" y="0"/>
          <a:ext cx="0" cy="0"/>
          <a:chOff x="0" y="0"/>
          <a:chExt cx="0" cy="0"/>
        </a:xfrm>
      </p:grpSpPr>
      <p:pic>
        <p:nvPicPr>
          <p:cNvPr id="4" name="Image 5" descr="UNISDR_powerpoint-2.jpg"/>
          <p:cNvPicPr>
            <a:picLocks noChangeAspect="1"/>
          </p:cNvPicPr>
          <p:nvPr userDrawn="1"/>
        </p:nvPicPr>
        <p:blipFill>
          <a:blip r:embed="rId2" cstate="screen">
            <a:clrChange>
              <a:clrFrom>
                <a:srgbClr val="000000"/>
              </a:clrFrom>
              <a:clrTo>
                <a:srgbClr val="000000">
                  <a:alpha val="0"/>
                </a:srgbClr>
              </a:clrTo>
            </a:clrChange>
          </a:blip>
          <a:srcRect/>
          <a:stretch>
            <a:fillRect/>
          </a:stretch>
        </p:blipFill>
        <p:spPr bwMode="auto">
          <a:xfrm>
            <a:off x="0" y="1441"/>
            <a:ext cx="8751688" cy="6856560"/>
          </a:xfrm>
          <a:prstGeom prst="rect">
            <a:avLst/>
          </a:prstGeom>
          <a:noFill/>
          <a:ln w="9525">
            <a:noFill/>
            <a:miter lim="800000"/>
            <a:headEnd/>
            <a:tailEnd/>
          </a:ln>
        </p:spPr>
      </p:pic>
      <p:pic>
        <p:nvPicPr>
          <p:cNvPr id="5" name="Picture 2"/>
          <p:cNvPicPr>
            <a:picLocks noChangeAspect="1" noChangeArrowheads="1"/>
          </p:cNvPicPr>
          <p:nvPr userDrawn="1"/>
        </p:nvPicPr>
        <p:blipFill>
          <a:blip r:embed="rId3" cstate="screen"/>
          <a:srcRect/>
          <a:stretch>
            <a:fillRect/>
          </a:stretch>
        </p:blipFill>
        <p:spPr bwMode="auto">
          <a:xfrm>
            <a:off x="7650770" y="6106399"/>
            <a:ext cx="1077841" cy="372920"/>
          </a:xfrm>
          <a:prstGeom prst="rect">
            <a:avLst/>
          </a:prstGeom>
          <a:noFill/>
          <a:ln w="9525">
            <a:noFill/>
            <a:miter lim="800000"/>
            <a:headEnd/>
            <a:tailEnd/>
          </a:ln>
        </p:spPr>
      </p:pic>
      <p:sp>
        <p:nvSpPr>
          <p:cNvPr id="2" name="Titre 1"/>
          <p:cNvSpPr>
            <a:spLocks noGrp="1"/>
          </p:cNvSpPr>
          <p:nvPr>
            <p:ph type="title"/>
          </p:nvPr>
        </p:nvSpPr>
        <p:spPr>
          <a:xfrm>
            <a:off x="4525225" y="816574"/>
            <a:ext cx="4176375" cy="718417"/>
          </a:xfrm>
        </p:spPr>
        <p:txBody>
          <a:bodyPr/>
          <a:lstStyle>
            <a:lvl1pPr>
              <a:defRPr/>
            </a:lvl1pPr>
          </a:lstStyle>
          <a:p>
            <a:r>
              <a:rPr lang="fr-FR" smtClean="0"/>
              <a:t>Cliquez pour modifier le style du titre</a:t>
            </a:r>
            <a:endParaRPr lang="fr-FR" dirty="0"/>
          </a:p>
        </p:txBody>
      </p:sp>
      <p:sp>
        <p:nvSpPr>
          <p:cNvPr id="3" name="Espace réservé du contenu 2"/>
          <p:cNvSpPr>
            <a:spLocks noGrp="1"/>
          </p:cNvSpPr>
          <p:nvPr>
            <p:ph idx="1"/>
          </p:nvPr>
        </p:nvSpPr>
        <p:spPr>
          <a:xfrm>
            <a:off x="4525225" y="1665236"/>
            <a:ext cx="4187069" cy="4114570"/>
          </a:xfrm>
        </p:spPr>
        <p:txBody>
          <a:bodyPr/>
          <a:lstStyle>
            <a:lvl1pPr>
              <a:defRPr/>
            </a:lvl1pPr>
            <a:lvl2pPr marL="0" indent="0">
              <a:defRPr/>
            </a:lvl2pPr>
            <a:lvl3pPr marL="0" indent="0">
              <a:defRPr/>
            </a:lvl3pPr>
          </a:lstStyle>
          <a:p>
            <a:pPr lvl="0"/>
            <a:r>
              <a:rPr lang="fr-FR" smtClean="0"/>
              <a:t>Cliquez pour modifier les styles du texte du masque</a:t>
            </a:r>
          </a:p>
          <a:p>
            <a:pPr lvl="1"/>
            <a:r>
              <a:rPr lang="fr-FR" smtClean="0"/>
              <a:t>Deuxième niveau</a:t>
            </a:r>
          </a:p>
          <a:p>
            <a:pPr lvl="2"/>
            <a:r>
              <a:rPr lang="fr-FR" smtClean="0"/>
              <a:t>Troisième niveau</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photo 2">
    <p:spTree>
      <p:nvGrpSpPr>
        <p:cNvPr id="1" name=""/>
        <p:cNvGrpSpPr/>
        <p:nvPr/>
      </p:nvGrpSpPr>
      <p:grpSpPr>
        <a:xfrm>
          <a:off x="0" y="0"/>
          <a:ext cx="0" cy="0"/>
          <a:chOff x="0" y="0"/>
          <a:chExt cx="0" cy="0"/>
        </a:xfrm>
      </p:grpSpPr>
      <p:pic>
        <p:nvPicPr>
          <p:cNvPr id="4" name="Image 5" descr="UNISDR_powerpoint-2.jpg"/>
          <p:cNvPicPr>
            <a:picLocks noChangeAspect="1"/>
          </p:cNvPicPr>
          <p:nvPr userDrawn="1"/>
        </p:nvPicPr>
        <p:blipFill>
          <a:blip r:embed="rId2" cstate="screen">
            <a:clrChange>
              <a:clrFrom>
                <a:srgbClr val="000000"/>
              </a:clrFrom>
              <a:clrTo>
                <a:srgbClr val="000000">
                  <a:alpha val="0"/>
                </a:srgbClr>
              </a:clrTo>
            </a:clrChange>
          </a:blip>
          <a:srcRect/>
          <a:stretch>
            <a:fillRect/>
          </a:stretch>
        </p:blipFill>
        <p:spPr bwMode="auto">
          <a:xfrm>
            <a:off x="0" y="1441"/>
            <a:ext cx="8751688" cy="6856560"/>
          </a:xfrm>
          <a:prstGeom prst="rect">
            <a:avLst/>
          </a:prstGeom>
          <a:noFill/>
          <a:ln w="9525">
            <a:noFill/>
            <a:miter lim="800000"/>
            <a:headEnd/>
            <a:tailEnd/>
          </a:ln>
        </p:spPr>
      </p:pic>
      <p:sp>
        <p:nvSpPr>
          <p:cNvPr id="2" name="Titre 1"/>
          <p:cNvSpPr>
            <a:spLocks noGrp="1"/>
          </p:cNvSpPr>
          <p:nvPr>
            <p:ph type="title"/>
          </p:nvPr>
        </p:nvSpPr>
        <p:spPr>
          <a:xfrm>
            <a:off x="4525225" y="816574"/>
            <a:ext cx="4176375" cy="718417"/>
          </a:xfrm>
        </p:spPr>
        <p:txBody>
          <a:bodyPr/>
          <a:lstStyle>
            <a:lvl1pPr>
              <a:defRPr/>
            </a:lvl1pPr>
          </a:lstStyle>
          <a:p>
            <a:r>
              <a:rPr lang="fr-FR" smtClean="0"/>
              <a:t>Cliquez pour modifier le style du titre</a:t>
            </a:r>
            <a:endParaRPr lang="fr-FR" dirty="0"/>
          </a:p>
        </p:txBody>
      </p:sp>
      <p:sp>
        <p:nvSpPr>
          <p:cNvPr id="3" name="Espace réservé du contenu 2"/>
          <p:cNvSpPr>
            <a:spLocks noGrp="1"/>
          </p:cNvSpPr>
          <p:nvPr>
            <p:ph idx="1"/>
          </p:nvPr>
        </p:nvSpPr>
        <p:spPr>
          <a:xfrm>
            <a:off x="4525225" y="1665612"/>
            <a:ext cx="4187069" cy="4114570"/>
          </a:xfrm>
        </p:spPr>
        <p:txBody>
          <a:bodyPr/>
          <a:lstStyle>
            <a:lvl1pPr>
              <a:defRPr/>
            </a:lvl1pPr>
            <a:lvl2pPr marL="0" indent="0">
              <a:defRPr/>
            </a:lvl2pPr>
            <a:lvl3pPr marL="0" indent="0">
              <a:defRPr/>
            </a:lvl3pPr>
          </a:lstStyle>
          <a:p>
            <a:pPr lvl="0"/>
            <a:r>
              <a:rPr lang="fr-FR" smtClean="0"/>
              <a:t>Cliquez pour modifier les styles du texte du masque</a:t>
            </a:r>
          </a:p>
          <a:p>
            <a:pPr lvl="1"/>
            <a:r>
              <a:rPr lang="fr-FR" smtClean="0"/>
              <a:t>Deuxième niveau</a:t>
            </a:r>
          </a:p>
          <a:p>
            <a:pPr lvl="2"/>
            <a:r>
              <a:rPr lang="fr-FR" smtClean="0"/>
              <a:t>Troisième niveau</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fld id="{B34CFFDC-1ED1-48E8-A30F-94C97670A731}" type="slidenum">
              <a:rPr lang="en-GB" altLang="en-US"/>
              <a:pPr/>
              <a:t>‹nº›</a:t>
            </a:fld>
            <a:endParaRPr lang="en-GB"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grande photo">
    <p:spTree>
      <p:nvGrpSpPr>
        <p:cNvPr id="1" name=""/>
        <p:cNvGrpSpPr/>
        <p:nvPr/>
      </p:nvGrpSpPr>
      <p:grpSpPr>
        <a:xfrm>
          <a:off x="0" y="0"/>
          <a:ext cx="0" cy="0"/>
          <a:chOff x="0" y="0"/>
          <a:chExt cx="0" cy="0"/>
        </a:xfrm>
      </p:grpSpPr>
      <p:pic>
        <p:nvPicPr>
          <p:cNvPr id="4" name="Image 5" descr="UNISDR_powerpoint-3.jpg"/>
          <p:cNvPicPr>
            <a:picLocks noChangeAspect="1"/>
          </p:cNvPicPr>
          <p:nvPr userDrawn="1"/>
        </p:nvPicPr>
        <p:blipFill>
          <a:blip r:embed="rId2" cstate="screen">
            <a:clrChange>
              <a:clrFrom>
                <a:srgbClr val="000000"/>
              </a:clrFrom>
              <a:clrTo>
                <a:srgbClr val="000000">
                  <a:alpha val="0"/>
                </a:srgbClr>
              </a:clrTo>
            </a:clrChange>
          </a:blip>
          <a:srcRect/>
          <a:stretch>
            <a:fillRect/>
          </a:stretch>
        </p:blipFill>
        <p:spPr bwMode="auto">
          <a:xfrm>
            <a:off x="0" y="0"/>
            <a:ext cx="8751688" cy="6856560"/>
          </a:xfrm>
          <a:prstGeom prst="rect">
            <a:avLst/>
          </a:prstGeom>
          <a:noFill/>
          <a:ln w="9525">
            <a:noFill/>
            <a:miter lim="800000"/>
            <a:headEnd/>
            <a:tailEnd/>
          </a:ln>
        </p:spPr>
      </p:pic>
      <p:pic>
        <p:nvPicPr>
          <p:cNvPr id="5" name="Picture 2"/>
          <p:cNvPicPr>
            <a:picLocks noChangeAspect="1" noChangeArrowheads="1"/>
          </p:cNvPicPr>
          <p:nvPr userDrawn="1"/>
        </p:nvPicPr>
        <p:blipFill>
          <a:blip r:embed="rId3" cstate="screen"/>
          <a:srcRect/>
          <a:stretch>
            <a:fillRect/>
          </a:stretch>
        </p:blipFill>
        <p:spPr bwMode="auto">
          <a:xfrm>
            <a:off x="7650770" y="6106399"/>
            <a:ext cx="1077841" cy="372920"/>
          </a:xfrm>
          <a:prstGeom prst="rect">
            <a:avLst/>
          </a:prstGeom>
          <a:noFill/>
          <a:ln w="9525">
            <a:noFill/>
            <a:miter lim="800000"/>
            <a:headEnd/>
            <a:tailEnd/>
          </a:ln>
        </p:spPr>
      </p:pic>
      <p:sp>
        <p:nvSpPr>
          <p:cNvPr id="2" name="Titre 1"/>
          <p:cNvSpPr>
            <a:spLocks noGrp="1"/>
          </p:cNvSpPr>
          <p:nvPr>
            <p:ph type="title"/>
          </p:nvPr>
        </p:nvSpPr>
        <p:spPr>
          <a:xfrm>
            <a:off x="6727109" y="3298378"/>
            <a:ext cx="1959691" cy="522485"/>
          </a:xfrm>
        </p:spPr>
        <p:txBody>
          <a:bodyPr>
            <a:normAutofit/>
          </a:bodyPr>
          <a:lstStyle>
            <a:lvl1pPr>
              <a:defRPr sz="1400" b="0" i="1">
                <a:solidFill>
                  <a:srgbClr val="1D3074"/>
                </a:solidFill>
              </a:defRPr>
            </a:lvl1pPr>
          </a:lstStyle>
          <a:p>
            <a:r>
              <a:rPr lang="fr-FR" dirty="0" smtClean="0"/>
              <a:t>Cliquez pour modifier le style du titre</a:t>
            </a:r>
            <a:endParaRPr lang="fr-FR" dirty="0"/>
          </a:p>
        </p:txBody>
      </p:sp>
      <p:sp>
        <p:nvSpPr>
          <p:cNvPr id="3" name="Espace réservé du contenu 2"/>
          <p:cNvSpPr>
            <a:spLocks noGrp="1"/>
          </p:cNvSpPr>
          <p:nvPr>
            <p:ph idx="1"/>
          </p:nvPr>
        </p:nvSpPr>
        <p:spPr>
          <a:xfrm>
            <a:off x="6727109" y="3951485"/>
            <a:ext cx="1948997" cy="1763387"/>
          </a:xfrm>
        </p:spPr>
        <p:txBody>
          <a:bodyPr/>
          <a:lstStyle>
            <a:lvl1pPr marL="0" indent="0">
              <a:defRPr sz="1100" i="0">
                <a:solidFill>
                  <a:srgbClr val="25A2E3"/>
                </a:solidFill>
              </a:defRPr>
            </a:lvl1pPr>
          </a:lstStyle>
          <a:p>
            <a:pPr lvl="0"/>
            <a:r>
              <a:rPr lang="fr-FR" dirty="0" smtClean="0"/>
              <a:t>Cliquez pour modifier les styles du texte du masque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grande photo 2">
    <p:spTree>
      <p:nvGrpSpPr>
        <p:cNvPr id="1" name=""/>
        <p:cNvGrpSpPr/>
        <p:nvPr/>
      </p:nvGrpSpPr>
      <p:grpSpPr>
        <a:xfrm>
          <a:off x="0" y="0"/>
          <a:ext cx="0" cy="0"/>
          <a:chOff x="0" y="0"/>
          <a:chExt cx="0" cy="0"/>
        </a:xfrm>
      </p:grpSpPr>
      <p:pic>
        <p:nvPicPr>
          <p:cNvPr id="4" name="Image 5" descr="UNISDR_powerpoint-3.jpg"/>
          <p:cNvPicPr>
            <a:picLocks noChangeAspect="1"/>
          </p:cNvPicPr>
          <p:nvPr userDrawn="1"/>
        </p:nvPicPr>
        <p:blipFill>
          <a:blip r:embed="rId2" cstate="screen">
            <a:clrChange>
              <a:clrFrom>
                <a:srgbClr val="000000"/>
              </a:clrFrom>
              <a:clrTo>
                <a:srgbClr val="000000">
                  <a:alpha val="0"/>
                </a:srgbClr>
              </a:clrTo>
            </a:clrChange>
          </a:blip>
          <a:srcRect/>
          <a:stretch>
            <a:fillRect/>
          </a:stretch>
        </p:blipFill>
        <p:spPr bwMode="auto">
          <a:xfrm>
            <a:off x="0" y="0"/>
            <a:ext cx="8751688" cy="6856560"/>
          </a:xfrm>
          <a:prstGeom prst="rect">
            <a:avLst/>
          </a:prstGeom>
          <a:noFill/>
          <a:ln w="9525">
            <a:noFill/>
            <a:miter lim="800000"/>
            <a:headEnd/>
            <a:tailEnd/>
          </a:ln>
        </p:spPr>
      </p:pic>
      <p:sp>
        <p:nvSpPr>
          <p:cNvPr id="2" name="Titre 1"/>
          <p:cNvSpPr>
            <a:spLocks noGrp="1"/>
          </p:cNvSpPr>
          <p:nvPr>
            <p:ph type="title"/>
          </p:nvPr>
        </p:nvSpPr>
        <p:spPr>
          <a:xfrm>
            <a:off x="6727109" y="3298378"/>
            <a:ext cx="1959691" cy="522485"/>
          </a:xfrm>
        </p:spPr>
        <p:txBody>
          <a:bodyPr>
            <a:normAutofit/>
          </a:bodyPr>
          <a:lstStyle>
            <a:lvl1pPr>
              <a:defRPr sz="1400" b="0" i="1">
                <a:solidFill>
                  <a:srgbClr val="1D3074"/>
                </a:solidFill>
              </a:defRPr>
            </a:lvl1pPr>
          </a:lstStyle>
          <a:p>
            <a:r>
              <a:rPr lang="fr-FR" dirty="0" smtClean="0"/>
              <a:t>Cliquez pour modifier le style du titre</a:t>
            </a:r>
            <a:endParaRPr lang="fr-FR" dirty="0"/>
          </a:p>
        </p:txBody>
      </p:sp>
      <p:sp>
        <p:nvSpPr>
          <p:cNvPr id="3" name="Espace réservé du contenu 2"/>
          <p:cNvSpPr>
            <a:spLocks noGrp="1"/>
          </p:cNvSpPr>
          <p:nvPr>
            <p:ph idx="1"/>
          </p:nvPr>
        </p:nvSpPr>
        <p:spPr>
          <a:xfrm>
            <a:off x="6727109" y="3951485"/>
            <a:ext cx="1948997" cy="1763387"/>
          </a:xfrm>
        </p:spPr>
        <p:txBody>
          <a:bodyPr/>
          <a:lstStyle>
            <a:lvl1pPr marL="0" indent="0">
              <a:defRPr sz="1100" i="0">
                <a:solidFill>
                  <a:srgbClr val="25A2E3"/>
                </a:solidFill>
              </a:defRPr>
            </a:lvl1pPr>
          </a:lstStyle>
          <a:p>
            <a:pPr lvl="0"/>
            <a:r>
              <a:rPr lang="fr-FR" dirty="0" smtClean="0"/>
              <a:t>Cliquez pour modifier les styles du texte du masque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WCDRR Templat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949595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fld id="{2E7D5C86-BC56-4519-BC2B-EA68AAF50908}" type="slidenum">
              <a:rPr lang="en-GB" altLang="en-US"/>
              <a:pPr/>
              <a:t>‹nº›</a:t>
            </a:fld>
            <a:endParaRPr lang="en-GB"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fld id="{417D2557-996D-4266-94F1-4E8D79668683}" type="slidenum">
              <a:rPr lang="en-GB" altLang="en-US"/>
              <a:pPr/>
              <a:t>‹nº›</a:t>
            </a:fld>
            <a:endParaRPr lang="en-GB"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fld id="{C640B955-4DEE-46F0-966E-AE40418357FB}" type="slidenum">
              <a:rPr lang="en-GB" altLang="en-US"/>
              <a:pPr/>
              <a:t>‹nº›</a:t>
            </a:fld>
            <a:endParaRPr lang="en-GB"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fld id="{9283A401-7D2C-4D88-A3EB-BCF5AA7806B7}" type="slidenum">
              <a:rPr lang="en-GB" altLang="en-US"/>
              <a:pPr/>
              <a:t>‹nº›</a:t>
            </a:fld>
            <a:endParaRPr lang="en-GB"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fld id="{D43B6D98-30F7-4126-9815-D002C337D7E2}" type="slidenum">
              <a:rPr lang="en-GB" altLang="en-US"/>
              <a:pPr/>
              <a:t>‹nº›</a:t>
            </a:fld>
            <a:endParaRPr lang="en-GB"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fld id="{32361F0A-E611-46D9-B9BB-6A30EE3C8EBB}" type="slidenum">
              <a:rPr lang="en-GB" altLang="en-US"/>
              <a:pPr/>
              <a:t>‹nº›</a:t>
            </a:fld>
            <a:endParaRPr lang="en-GB"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fld id="{B05E00AE-D23C-4AF6-814A-B11AE214C9EF}" type="slidenum">
              <a:rPr lang="en-GB" altLang="en-US"/>
              <a:pPr/>
              <a:t>‹nº›</a:t>
            </a:fld>
            <a:endParaRPr lang="en-GB"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defRPr>
            </a:lvl1pPr>
          </a:lstStyle>
          <a:p>
            <a:pPr>
              <a:defRPr/>
            </a:pPr>
            <a:endParaRPr lang="en-GB"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panose="020B0604020202020204" pitchFamily="34" charset="0"/>
              </a:defRPr>
            </a:lvl1pPr>
          </a:lstStyle>
          <a:p>
            <a:pPr>
              <a:defRPr/>
            </a:pPr>
            <a:endParaRPr lang="en-GB"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4EA13468-A528-4D0C-8D3D-9BF31067ADD1}" type="slidenum">
              <a:rPr lang="en-GB" altLang="en-US"/>
              <a:pPr/>
              <a:t>‹nº›</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472" y="275012"/>
            <a:ext cx="8229057" cy="1143240"/>
          </a:xfrm>
          <a:prstGeom prst="rect">
            <a:avLst/>
          </a:prstGeom>
          <a:noFill/>
          <a:ln w="9525">
            <a:noFill/>
            <a:miter lim="800000"/>
            <a:headEnd/>
            <a:tailEnd/>
          </a:ln>
        </p:spPr>
        <p:txBody>
          <a:bodyPr vert="horz" wrap="square" lIns="91424" tIns="45712" rIns="91424" bIns="45712" numCol="1" anchor="ctr" anchorCtr="0" compatLnSpc="1">
            <a:prstTxWarp prst="textNoShape">
              <a:avLst/>
            </a:prstTxWarp>
          </a:bodyPr>
          <a:lstStyle/>
          <a:p>
            <a:pPr lvl="0"/>
            <a:r>
              <a:rPr lang="fr-FR" altLang="en-US" smtClean="0"/>
              <a:t>Title</a:t>
            </a:r>
          </a:p>
        </p:txBody>
      </p:sp>
      <p:sp>
        <p:nvSpPr>
          <p:cNvPr id="1027" name="Espace réservé du texte 2"/>
          <p:cNvSpPr>
            <a:spLocks noGrp="1"/>
          </p:cNvSpPr>
          <p:nvPr>
            <p:ph type="body" idx="1"/>
          </p:nvPr>
        </p:nvSpPr>
        <p:spPr bwMode="auto">
          <a:xfrm>
            <a:off x="457472" y="1599673"/>
            <a:ext cx="8229057" cy="452688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fr-FR" altLang="en-US" smtClean="0"/>
              <a:t>Subtitle</a:t>
            </a:r>
          </a:p>
          <a:p>
            <a:pPr lvl="1"/>
            <a:r>
              <a:rPr lang="fr-FR" altLang="en-US" smtClean="0"/>
              <a:t>&gt; Texte</a:t>
            </a:r>
          </a:p>
          <a:p>
            <a:pPr lvl="2"/>
            <a:r>
              <a:rPr lang="fr-FR" altLang="en-US" smtClean="0"/>
              <a:t>Texte</a:t>
            </a:r>
          </a:p>
        </p:txBody>
      </p:sp>
      <p:sp>
        <p:nvSpPr>
          <p:cNvPr id="4" name="Espace réservé de la date 3"/>
          <p:cNvSpPr>
            <a:spLocks noGrp="1"/>
          </p:cNvSpPr>
          <p:nvPr>
            <p:ph type="dt" sz="half" idx="2"/>
          </p:nvPr>
        </p:nvSpPr>
        <p:spPr>
          <a:xfrm>
            <a:off x="457472" y="6356933"/>
            <a:ext cx="2133962" cy="364281"/>
          </a:xfrm>
          <a:prstGeom prst="rect">
            <a:avLst/>
          </a:prstGeom>
        </p:spPr>
        <p:txBody>
          <a:bodyPr vert="horz" wrap="square" lIns="91424" tIns="45712" rIns="91424" bIns="45712" numCol="1" anchor="ctr" anchorCtr="0" compatLnSpc="1">
            <a:prstTxWarp prst="textNoShape">
              <a:avLst/>
            </a:prstTxWarp>
          </a:bodyPr>
          <a:lstStyle>
            <a:lvl1pPr>
              <a:defRPr sz="1200" b="1" smtClean="0">
                <a:solidFill>
                  <a:srgbClr val="25A2E3"/>
                </a:solidFill>
                <a:latin typeface="Arial" charset="0"/>
                <a:cs typeface="Arial" charset="0"/>
              </a:defRPr>
            </a:lvl1pPr>
          </a:lstStyle>
          <a:p>
            <a:pPr defTabSz="914179" eaLnBrk="1" hangingPunct="1">
              <a:defRPr/>
            </a:pPr>
            <a:endParaRPr lang="en-US" altLang="fr-FR">
              <a:ea typeface="ＭＳ Ｐゴシック" pitchFamily="34" charset="-128"/>
            </a:endParaRPr>
          </a:p>
        </p:txBody>
      </p:sp>
      <p:sp>
        <p:nvSpPr>
          <p:cNvPr id="5" name="Espace réservé du pied de page 4"/>
          <p:cNvSpPr>
            <a:spLocks noGrp="1"/>
          </p:cNvSpPr>
          <p:nvPr>
            <p:ph type="ftr" sz="quarter" idx="3"/>
          </p:nvPr>
        </p:nvSpPr>
        <p:spPr>
          <a:xfrm>
            <a:off x="3123567" y="6356933"/>
            <a:ext cx="2896867" cy="364281"/>
          </a:xfrm>
          <a:prstGeom prst="rect">
            <a:avLst/>
          </a:prstGeom>
        </p:spPr>
        <p:txBody>
          <a:bodyPr vert="horz" wrap="square" lIns="91424" tIns="45712" rIns="91424" bIns="45712" numCol="1" anchor="ctr" anchorCtr="0" compatLnSpc="1">
            <a:prstTxWarp prst="textNoShape">
              <a:avLst/>
            </a:prstTxWarp>
          </a:bodyPr>
          <a:lstStyle>
            <a:lvl1pPr>
              <a:defRPr sz="900" smtClean="0">
                <a:solidFill>
                  <a:srgbClr val="1D3074"/>
                </a:solidFill>
                <a:latin typeface="Arial" charset="0"/>
                <a:cs typeface="Arial" charset="0"/>
              </a:defRPr>
            </a:lvl1pPr>
          </a:lstStyle>
          <a:p>
            <a:pPr defTabSz="914179" eaLnBrk="1" hangingPunct="1">
              <a:defRPr/>
            </a:pPr>
            <a:endParaRPr lang="en-US" altLang="fr-FR">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179" rtl="0" eaLnBrk="0" fontAlgn="base" hangingPunct="0">
        <a:spcBef>
          <a:spcPct val="0"/>
        </a:spcBef>
        <a:spcAft>
          <a:spcPct val="0"/>
        </a:spcAft>
        <a:defRPr sz="4400" b="1" kern="1200">
          <a:solidFill>
            <a:srgbClr val="25A2E3"/>
          </a:solidFill>
          <a:latin typeface="Arial" pitchFamily="34" charset="0"/>
          <a:ea typeface="ＭＳ Ｐゴシック" charset="0"/>
          <a:cs typeface="Arial" pitchFamily="34" charset="0"/>
        </a:defRPr>
      </a:lvl1pPr>
      <a:lvl2pPr algn="l" defTabSz="914179" rtl="0" eaLnBrk="0" fontAlgn="base" hangingPunct="0">
        <a:spcBef>
          <a:spcPct val="0"/>
        </a:spcBef>
        <a:spcAft>
          <a:spcPct val="0"/>
        </a:spcAft>
        <a:defRPr sz="4400" b="1">
          <a:solidFill>
            <a:srgbClr val="25A2E3"/>
          </a:solidFill>
          <a:latin typeface="Arial" pitchFamily="34" charset="0"/>
          <a:ea typeface="ＭＳ Ｐゴシック" charset="0"/>
          <a:cs typeface="Arial" pitchFamily="34" charset="0"/>
        </a:defRPr>
      </a:lvl2pPr>
      <a:lvl3pPr algn="l" defTabSz="914179" rtl="0" eaLnBrk="0" fontAlgn="base" hangingPunct="0">
        <a:spcBef>
          <a:spcPct val="0"/>
        </a:spcBef>
        <a:spcAft>
          <a:spcPct val="0"/>
        </a:spcAft>
        <a:defRPr sz="4400" b="1">
          <a:solidFill>
            <a:srgbClr val="25A2E3"/>
          </a:solidFill>
          <a:latin typeface="Arial" pitchFamily="34" charset="0"/>
          <a:ea typeface="ＭＳ Ｐゴシック" charset="0"/>
          <a:cs typeface="Arial" pitchFamily="34" charset="0"/>
        </a:defRPr>
      </a:lvl3pPr>
      <a:lvl4pPr algn="l" defTabSz="914179" rtl="0" eaLnBrk="0" fontAlgn="base" hangingPunct="0">
        <a:spcBef>
          <a:spcPct val="0"/>
        </a:spcBef>
        <a:spcAft>
          <a:spcPct val="0"/>
        </a:spcAft>
        <a:defRPr sz="4400" b="1">
          <a:solidFill>
            <a:srgbClr val="25A2E3"/>
          </a:solidFill>
          <a:latin typeface="Arial" pitchFamily="34" charset="0"/>
          <a:ea typeface="ＭＳ Ｐゴシック" charset="0"/>
          <a:cs typeface="Arial" pitchFamily="34" charset="0"/>
        </a:defRPr>
      </a:lvl4pPr>
      <a:lvl5pPr algn="l" defTabSz="914179" rtl="0" eaLnBrk="0" fontAlgn="base" hangingPunct="0">
        <a:spcBef>
          <a:spcPct val="0"/>
        </a:spcBef>
        <a:spcAft>
          <a:spcPct val="0"/>
        </a:spcAft>
        <a:defRPr sz="4400" b="1">
          <a:solidFill>
            <a:srgbClr val="25A2E3"/>
          </a:solidFill>
          <a:latin typeface="Arial" pitchFamily="34" charset="0"/>
          <a:ea typeface="ＭＳ Ｐゴシック" charset="0"/>
          <a:cs typeface="Arial" pitchFamily="34" charset="0"/>
        </a:defRPr>
      </a:lvl5pPr>
      <a:lvl6pPr marL="400736" algn="l" defTabSz="914179" rtl="0" fontAlgn="base">
        <a:spcBef>
          <a:spcPct val="0"/>
        </a:spcBef>
        <a:spcAft>
          <a:spcPct val="0"/>
        </a:spcAft>
        <a:defRPr sz="4400" b="1">
          <a:solidFill>
            <a:srgbClr val="25A2E3"/>
          </a:solidFill>
          <a:latin typeface="Arial" pitchFamily="34" charset="0"/>
          <a:cs typeface="Arial" pitchFamily="34" charset="0"/>
        </a:defRPr>
      </a:lvl6pPr>
      <a:lvl7pPr marL="801472" algn="l" defTabSz="914179" rtl="0" fontAlgn="base">
        <a:spcBef>
          <a:spcPct val="0"/>
        </a:spcBef>
        <a:spcAft>
          <a:spcPct val="0"/>
        </a:spcAft>
        <a:defRPr sz="4400" b="1">
          <a:solidFill>
            <a:srgbClr val="25A2E3"/>
          </a:solidFill>
          <a:latin typeface="Arial" pitchFamily="34" charset="0"/>
          <a:cs typeface="Arial" pitchFamily="34" charset="0"/>
        </a:defRPr>
      </a:lvl7pPr>
      <a:lvl8pPr marL="1202207" algn="l" defTabSz="914179" rtl="0" fontAlgn="base">
        <a:spcBef>
          <a:spcPct val="0"/>
        </a:spcBef>
        <a:spcAft>
          <a:spcPct val="0"/>
        </a:spcAft>
        <a:defRPr sz="4400" b="1">
          <a:solidFill>
            <a:srgbClr val="25A2E3"/>
          </a:solidFill>
          <a:latin typeface="Arial" pitchFamily="34" charset="0"/>
          <a:cs typeface="Arial" pitchFamily="34" charset="0"/>
        </a:defRPr>
      </a:lvl8pPr>
      <a:lvl9pPr marL="1602943" algn="l" defTabSz="914179" rtl="0" fontAlgn="base">
        <a:spcBef>
          <a:spcPct val="0"/>
        </a:spcBef>
        <a:spcAft>
          <a:spcPct val="0"/>
        </a:spcAft>
        <a:defRPr sz="4400" b="1">
          <a:solidFill>
            <a:srgbClr val="25A2E3"/>
          </a:solidFill>
          <a:latin typeface="Arial" pitchFamily="34" charset="0"/>
          <a:cs typeface="Arial" pitchFamily="34" charset="0"/>
        </a:defRPr>
      </a:lvl9pPr>
    </p:titleStyle>
    <p:bodyStyle>
      <a:lvl1pPr marL="342295" indent="-342295" algn="l" defTabSz="914179" rtl="0" eaLnBrk="0" fontAlgn="base" hangingPunct="0">
        <a:spcBef>
          <a:spcPct val="20000"/>
        </a:spcBef>
        <a:spcAft>
          <a:spcPct val="0"/>
        </a:spcAft>
        <a:buFont typeface="Arial" pitchFamily="34" charset="0"/>
        <a:defRPr sz="2400" i="1" kern="1200">
          <a:solidFill>
            <a:srgbClr val="1D3074"/>
          </a:solidFill>
          <a:latin typeface="Arial" pitchFamily="34" charset="0"/>
          <a:ea typeface="ＭＳ Ｐゴシック" charset="0"/>
          <a:cs typeface="Arial" pitchFamily="34" charset="0"/>
        </a:defRPr>
      </a:lvl1pPr>
      <a:lvl2pPr marL="651196" indent="-250460" algn="l" defTabSz="914179" rtl="0" eaLnBrk="0" fontAlgn="base" hangingPunct="0">
        <a:spcBef>
          <a:spcPct val="20000"/>
        </a:spcBef>
        <a:spcAft>
          <a:spcPct val="0"/>
        </a:spcAft>
        <a:buFont typeface="Arial" pitchFamily="34" charset="0"/>
        <a:defRPr i="1" kern="1200">
          <a:solidFill>
            <a:srgbClr val="1D3074"/>
          </a:solidFill>
          <a:latin typeface="Arial" pitchFamily="34" charset="0"/>
          <a:ea typeface="Arial" charset="0"/>
          <a:cs typeface="Arial" pitchFamily="34" charset="0"/>
        </a:defRPr>
      </a:lvl2pPr>
      <a:lvl3pPr marL="1001840" indent="-200368" algn="l" defTabSz="914179" rtl="0" eaLnBrk="0" fontAlgn="base" hangingPunct="0">
        <a:spcBef>
          <a:spcPct val="20000"/>
        </a:spcBef>
        <a:spcAft>
          <a:spcPct val="0"/>
        </a:spcAft>
        <a:buFont typeface="Arial" pitchFamily="34" charset="0"/>
        <a:defRPr sz="1200" kern="1200">
          <a:solidFill>
            <a:srgbClr val="25A2E3"/>
          </a:solidFill>
          <a:latin typeface="Arial" pitchFamily="34" charset="0"/>
          <a:ea typeface="Arial" charset="0"/>
          <a:cs typeface="Arial" pitchFamily="34" charset="0"/>
        </a:defRPr>
      </a:lvl3pPr>
      <a:lvl4pPr marL="1598769" indent="-228197" algn="l" defTabSz="914179" rtl="0" eaLnBrk="0" fontAlgn="base" hangingPunct="0">
        <a:spcBef>
          <a:spcPct val="20000"/>
        </a:spcBef>
        <a:spcAft>
          <a:spcPct val="0"/>
        </a:spcAft>
        <a:buFont typeface="Arial" pitchFamily="34" charset="0"/>
        <a:defRPr sz="2000" kern="1200">
          <a:solidFill>
            <a:schemeClr val="tx1"/>
          </a:solidFill>
          <a:latin typeface="Arial" pitchFamily="34" charset="0"/>
          <a:ea typeface="Arial" charset="0"/>
          <a:cs typeface="Arial" pitchFamily="34" charset="0"/>
        </a:defRPr>
      </a:lvl4pPr>
      <a:lvl5pPr marL="2056554" indent="-228197" algn="l" defTabSz="914179" rtl="0" eaLnBrk="0" fontAlgn="base" hangingPunct="0">
        <a:spcBef>
          <a:spcPct val="20000"/>
        </a:spcBef>
        <a:spcAft>
          <a:spcPct val="0"/>
        </a:spcAft>
        <a:buFont typeface="Arial" pitchFamily="34" charset="0"/>
        <a:defRPr sz="2000" kern="1200">
          <a:solidFill>
            <a:schemeClr val="tx1"/>
          </a:solidFill>
          <a:latin typeface="Arial" pitchFamily="34" charset="0"/>
          <a:ea typeface="Arial" charset="0"/>
          <a:cs typeface="Arial" pitchFamily="34" charset="0"/>
        </a:defRPr>
      </a:lvl5pPr>
      <a:lvl6pPr marL="2514156" indent="-228560" algn="l" defTabSz="9142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75" indent="-228560" algn="l" defTabSz="9142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95" indent="-228560" algn="l" defTabSz="9142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14" indent="-228560" algn="l" defTabSz="9142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239" rtl="0" eaLnBrk="1" latinLnBrk="0" hangingPunct="1">
        <a:defRPr sz="1800" kern="1200">
          <a:solidFill>
            <a:schemeClr val="tx1"/>
          </a:solidFill>
          <a:latin typeface="+mn-lt"/>
          <a:ea typeface="+mn-ea"/>
          <a:cs typeface="+mn-cs"/>
        </a:defRPr>
      </a:lvl1pPr>
      <a:lvl2pPr marL="457119" algn="l" defTabSz="914239" rtl="0" eaLnBrk="1" latinLnBrk="0" hangingPunct="1">
        <a:defRPr sz="1800" kern="1200">
          <a:solidFill>
            <a:schemeClr val="tx1"/>
          </a:solidFill>
          <a:latin typeface="+mn-lt"/>
          <a:ea typeface="+mn-ea"/>
          <a:cs typeface="+mn-cs"/>
        </a:defRPr>
      </a:lvl2pPr>
      <a:lvl3pPr marL="914239" algn="l" defTabSz="914239" rtl="0" eaLnBrk="1" latinLnBrk="0" hangingPunct="1">
        <a:defRPr sz="1800" kern="1200">
          <a:solidFill>
            <a:schemeClr val="tx1"/>
          </a:solidFill>
          <a:latin typeface="+mn-lt"/>
          <a:ea typeface="+mn-ea"/>
          <a:cs typeface="+mn-cs"/>
        </a:defRPr>
      </a:lvl3pPr>
      <a:lvl4pPr marL="1371358" algn="l" defTabSz="914239" rtl="0" eaLnBrk="1" latinLnBrk="0" hangingPunct="1">
        <a:defRPr sz="1800" kern="1200">
          <a:solidFill>
            <a:schemeClr val="tx1"/>
          </a:solidFill>
          <a:latin typeface="+mn-lt"/>
          <a:ea typeface="+mn-ea"/>
          <a:cs typeface="+mn-cs"/>
        </a:defRPr>
      </a:lvl4pPr>
      <a:lvl5pPr marL="1828477" algn="l" defTabSz="914239" rtl="0" eaLnBrk="1" latinLnBrk="0" hangingPunct="1">
        <a:defRPr sz="1800" kern="1200">
          <a:solidFill>
            <a:schemeClr val="tx1"/>
          </a:solidFill>
          <a:latin typeface="+mn-lt"/>
          <a:ea typeface="+mn-ea"/>
          <a:cs typeface="+mn-cs"/>
        </a:defRPr>
      </a:lvl5pPr>
      <a:lvl6pPr marL="2285596" algn="l" defTabSz="914239" rtl="0" eaLnBrk="1" latinLnBrk="0" hangingPunct="1">
        <a:defRPr sz="1800" kern="1200">
          <a:solidFill>
            <a:schemeClr val="tx1"/>
          </a:solidFill>
          <a:latin typeface="+mn-lt"/>
          <a:ea typeface="+mn-ea"/>
          <a:cs typeface="+mn-cs"/>
        </a:defRPr>
      </a:lvl6pPr>
      <a:lvl7pPr marL="2742716" algn="l" defTabSz="914239" rtl="0" eaLnBrk="1" latinLnBrk="0" hangingPunct="1">
        <a:defRPr sz="1800" kern="1200">
          <a:solidFill>
            <a:schemeClr val="tx1"/>
          </a:solidFill>
          <a:latin typeface="+mn-lt"/>
          <a:ea typeface="+mn-ea"/>
          <a:cs typeface="+mn-cs"/>
        </a:defRPr>
      </a:lvl7pPr>
      <a:lvl8pPr marL="3199835" algn="l" defTabSz="914239" rtl="0" eaLnBrk="1" latinLnBrk="0" hangingPunct="1">
        <a:defRPr sz="1800" kern="1200">
          <a:solidFill>
            <a:schemeClr val="tx1"/>
          </a:solidFill>
          <a:latin typeface="+mn-lt"/>
          <a:ea typeface="+mn-ea"/>
          <a:cs typeface="+mn-cs"/>
        </a:defRPr>
      </a:lvl8pPr>
      <a:lvl9pPr marL="3656954" algn="l" defTabSz="9142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png"/><Relationship Id="rId9" Type="http://schemas.microsoft.com/office/2007/relationships/diagramDrawing" Target="../diagrams/drawing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6.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idx="4294967295"/>
          </p:nvPr>
        </p:nvSpPr>
        <p:spPr>
          <a:xfrm>
            <a:off x="467544" y="836713"/>
            <a:ext cx="8208912" cy="4752527"/>
          </a:xfrm>
        </p:spPr>
        <p:txBody>
          <a:bodyPr/>
          <a:lstStyle/>
          <a:p>
            <a:pPr eaLnBrk="1" hangingPunct="1"/>
            <a:r>
              <a:rPr lang="sv-SE" altLang="en-US" sz="4800" b="1" dirty="0" smtClean="0">
                <a:solidFill>
                  <a:schemeClr val="tx1"/>
                </a:solidFill>
                <a:latin typeface="Calibri" pitchFamily="34" charset="0"/>
              </a:rPr>
              <a:t/>
            </a:r>
            <a:br>
              <a:rPr lang="sv-SE" altLang="en-US" sz="4800" b="1" dirty="0" smtClean="0">
                <a:solidFill>
                  <a:schemeClr val="tx1"/>
                </a:solidFill>
                <a:latin typeface="Calibri" pitchFamily="34" charset="0"/>
              </a:rPr>
            </a:br>
            <a:r>
              <a:rPr lang="sv-SE" altLang="en-US" sz="4800" b="1" dirty="0" smtClean="0">
                <a:solidFill>
                  <a:schemeClr val="tx1"/>
                </a:solidFill>
                <a:latin typeface="Calibri" pitchFamily="34" charset="0"/>
              </a:rPr>
              <a:t>MASTERCLASS</a:t>
            </a:r>
            <a:r>
              <a:rPr lang="sv-SE" altLang="en-US" sz="4000" b="1" dirty="0" smtClean="0">
                <a:solidFill>
                  <a:schemeClr val="tx1"/>
                </a:solidFill>
                <a:latin typeface="Calibri" pitchFamily="34" charset="0"/>
              </a:rPr>
              <a:t/>
            </a:r>
            <a:br>
              <a:rPr lang="sv-SE" altLang="en-US" sz="4000" b="1" dirty="0" smtClean="0">
                <a:solidFill>
                  <a:schemeClr val="tx1"/>
                </a:solidFill>
                <a:latin typeface="Calibri" pitchFamily="34" charset="0"/>
              </a:rPr>
            </a:br>
            <a:r>
              <a:rPr lang="en-US" i="1" dirty="0" smtClean="0">
                <a:latin typeface="Calibri" pitchFamily="34" charset="0"/>
              </a:rPr>
              <a:t>  Case study of the use of module 6 in a peer review </a:t>
            </a:r>
            <a:r>
              <a:rPr lang="en-US" sz="4800" i="1" dirty="0" smtClean="0">
                <a:latin typeface="Calibri" pitchFamily="34" charset="0"/>
              </a:rPr>
              <a:t/>
            </a:r>
            <a:br>
              <a:rPr lang="en-US" sz="4800" i="1" dirty="0" smtClean="0">
                <a:latin typeface="Calibri" pitchFamily="34" charset="0"/>
              </a:rPr>
            </a:br>
            <a:r>
              <a:rPr lang="en-US" b="1" dirty="0" smtClean="0">
                <a:latin typeface="Calibri" pitchFamily="34" charset="0"/>
              </a:rPr>
              <a:t>[</a:t>
            </a:r>
            <a:r>
              <a:rPr lang="en-US" b="1" dirty="0" err="1" smtClean="0">
                <a:latin typeface="Calibri" pitchFamily="34" charset="0"/>
              </a:rPr>
              <a:t>Amadora</a:t>
            </a:r>
            <a:r>
              <a:rPr lang="en-US" b="1" dirty="0" smtClean="0">
                <a:latin typeface="Calibri" pitchFamily="34" charset="0"/>
              </a:rPr>
              <a:t>]</a:t>
            </a:r>
            <a:r>
              <a:rPr lang="en-US" sz="4800" i="1" dirty="0" smtClean="0">
                <a:latin typeface="Calibri" pitchFamily="34" charset="0"/>
              </a:rPr>
              <a:t/>
            </a:r>
            <a:br>
              <a:rPr lang="en-US" sz="4800" i="1" dirty="0" smtClean="0">
                <a:latin typeface="Calibri" pitchFamily="34" charset="0"/>
              </a:rPr>
            </a:br>
            <a:r>
              <a:rPr lang="en-US" sz="4800" i="1" dirty="0" smtClean="0">
                <a:latin typeface="Calibri" pitchFamily="34" charset="0"/>
              </a:rPr>
              <a:t/>
            </a:r>
            <a:br>
              <a:rPr lang="en-US" sz="4800" i="1" dirty="0" smtClean="0">
                <a:latin typeface="Calibri" pitchFamily="34" charset="0"/>
              </a:rPr>
            </a:br>
            <a:r>
              <a:rPr lang="en-GB" sz="1800" dirty="0" smtClean="0">
                <a:latin typeface="Calibri" pitchFamily="34" charset="0"/>
              </a:rPr>
              <a:t/>
            </a:r>
            <a:br>
              <a:rPr lang="en-GB" sz="1800" dirty="0" smtClean="0">
                <a:latin typeface="Calibri" pitchFamily="34" charset="0"/>
              </a:rPr>
            </a:br>
            <a:r>
              <a:rPr lang="en-GB" sz="1800" u="sng" dirty="0" err="1" smtClean="0">
                <a:latin typeface="Calibri" pitchFamily="34" charset="0"/>
              </a:rPr>
              <a:t>Luís</a:t>
            </a:r>
            <a:r>
              <a:rPr lang="en-GB" sz="1800" u="sng" dirty="0" smtClean="0">
                <a:latin typeface="Calibri" pitchFamily="34" charset="0"/>
              </a:rPr>
              <a:t> </a:t>
            </a:r>
            <a:r>
              <a:rPr lang="en-GB" sz="1800" u="sng" dirty="0" err="1" smtClean="0">
                <a:latin typeface="Calibri" pitchFamily="34" charset="0"/>
              </a:rPr>
              <a:t>Carvalho</a:t>
            </a:r>
            <a:r>
              <a:rPr lang="en-GB" sz="1800" u="sng" dirty="0" smtClean="0">
                <a:latin typeface="Calibri" pitchFamily="34" charset="0"/>
              </a:rPr>
              <a:t> | Civil Protection Coordinator</a:t>
            </a:r>
            <a:r>
              <a:rPr lang="en-GB" sz="1800" dirty="0" smtClean="0">
                <a:latin typeface="Calibri" pitchFamily="34" charset="0"/>
              </a:rPr>
              <a:t/>
            </a:r>
            <a:br>
              <a:rPr lang="en-GB" sz="1800" dirty="0" smtClean="0">
                <a:latin typeface="Calibri" pitchFamily="34" charset="0"/>
              </a:rPr>
            </a:br>
            <a:r>
              <a:rPr lang="en-GB" sz="1400" b="1" dirty="0" smtClean="0">
                <a:latin typeface="Calibri" pitchFamily="34" charset="0"/>
              </a:rPr>
              <a:t>MUNICIPALITY OF AMADORA</a:t>
            </a:r>
            <a:br>
              <a:rPr lang="en-GB" sz="1400" b="1" dirty="0" smtClean="0">
                <a:latin typeface="Calibri" pitchFamily="34" charset="0"/>
              </a:rPr>
            </a:br>
            <a:r>
              <a:rPr lang="en-GB" sz="1800" b="1" dirty="0" smtClean="0">
                <a:latin typeface="Calibri" pitchFamily="34" charset="0"/>
              </a:rPr>
              <a:t/>
            </a:r>
            <a:br>
              <a:rPr lang="en-GB" sz="1800" b="1" dirty="0" smtClean="0">
                <a:latin typeface="Calibri" pitchFamily="34" charset="0"/>
              </a:rPr>
            </a:br>
            <a:r>
              <a:rPr lang="en-GB" sz="1800" b="1" dirty="0" smtClean="0">
                <a:latin typeface="Calibri" pitchFamily="34" charset="0"/>
              </a:rPr>
              <a:t/>
            </a:r>
            <a:br>
              <a:rPr lang="en-GB" sz="1800" b="1" dirty="0" smtClean="0">
                <a:latin typeface="Calibri" pitchFamily="34" charset="0"/>
              </a:rPr>
            </a:br>
            <a:r>
              <a:rPr lang="en-GB" sz="1200" dirty="0" smtClean="0">
                <a:latin typeface="Calibri" pitchFamily="34" charset="0"/>
              </a:rPr>
              <a:t>European Forum for Disaster Risk Reduction</a:t>
            </a:r>
            <a:br>
              <a:rPr lang="en-GB" sz="1200" dirty="0" smtClean="0">
                <a:latin typeface="Calibri" pitchFamily="34" charset="0"/>
              </a:rPr>
            </a:br>
            <a:r>
              <a:rPr lang="en-GB" sz="1200" dirty="0" smtClean="0">
                <a:latin typeface="Calibri" pitchFamily="34" charset="0"/>
              </a:rPr>
              <a:t>Rome |  21</a:t>
            </a:r>
            <a:r>
              <a:rPr lang="en-GB" sz="1200" baseline="30000" dirty="0" smtClean="0">
                <a:latin typeface="Calibri" pitchFamily="34" charset="0"/>
              </a:rPr>
              <a:t>ST</a:t>
            </a:r>
            <a:r>
              <a:rPr lang="en-GB" sz="1200" dirty="0" smtClean="0">
                <a:latin typeface="Calibri" pitchFamily="34" charset="0"/>
              </a:rPr>
              <a:t> November 2018</a:t>
            </a:r>
            <a:endParaRPr lang="en-GB" altLang="en-US" sz="1800" b="1" dirty="0" smtClean="0">
              <a:solidFill>
                <a:schemeClr val="tx1"/>
              </a:solidFill>
              <a:latin typeface="Calibri" pitchFamily="34" charset="0"/>
            </a:endParaRPr>
          </a:p>
        </p:txBody>
      </p:sp>
      <p:pic>
        <p:nvPicPr>
          <p:cNvPr id="3076"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3077"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sp>
        <p:nvSpPr>
          <p:cNvPr id="7"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2. </a:t>
            </a:r>
            <a:r>
              <a:rPr lang="en-GB" altLang="en-US" sz="2000" b="1" u="sng" dirty="0" smtClean="0">
                <a:latin typeface="Calibri" pitchFamily="34" charset="0"/>
                <a:ea typeface="+mj-ea"/>
                <a:cs typeface="+mj-cs"/>
              </a:rPr>
              <a:t>PEER REVIEW AMADORA</a:t>
            </a: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2.3.</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a:t>
            </a:r>
            <a:r>
              <a:rPr lang="en-GB" altLang="en-US" dirty="0" smtClean="0">
                <a:latin typeface="Calibri" pitchFamily="34" charset="0"/>
                <a:ea typeface="+mj-ea"/>
                <a:cs typeface="+mj-cs"/>
              </a:rPr>
              <a:t>Module 6</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graphicFrame>
        <p:nvGraphicFramePr>
          <p:cNvPr id="14" name="Tabela 13"/>
          <p:cNvGraphicFramePr>
            <a:graphicFrameLocks noGrp="1"/>
          </p:cNvGraphicFramePr>
          <p:nvPr/>
        </p:nvGraphicFramePr>
        <p:xfrm>
          <a:off x="539552" y="548680"/>
          <a:ext cx="4824536" cy="521844"/>
        </p:xfrm>
        <a:graphic>
          <a:graphicData uri="http://schemas.openxmlformats.org/drawingml/2006/table">
            <a:tbl>
              <a:tblPr/>
              <a:tblGrid>
                <a:gridCol w="4824536"/>
              </a:tblGrid>
              <a:tr h="0">
                <a:tc>
                  <a:txBody>
                    <a:bodyPr/>
                    <a:lstStyle/>
                    <a:p>
                      <a:pPr algn="ctr">
                        <a:lnSpc>
                          <a:spcPct val="107000"/>
                        </a:lnSpc>
                        <a:spcAft>
                          <a:spcPts val="0"/>
                        </a:spcAft>
                      </a:pPr>
                      <a:r>
                        <a:rPr lang="en-GB" sz="1600" b="1" dirty="0" smtClean="0">
                          <a:solidFill>
                            <a:schemeClr val="bg1"/>
                          </a:solidFill>
                          <a:latin typeface="Calibri"/>
                          <a:ea typeface="Calibri"/>
                          <a:cs typeface="Calibri"/>
                        </a:rPr>
                        <a:t>USCORE2 PEER REVIEW MODULE</a:t>
                      </a:r>
                      <a:endParaRPr lang="pt-PT" sz="1800" dirty="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0093"/>
                    </a:solidFill>
                  </a:tcPr>
                </a:tc>
              </a:tr>
              <a:tr h="0">
                <a:tc>
                  <a:txBody>
                    <a:bodyPr/>
                    <a:lstStyle/>
                    <a:p>
                      <a:pPr algn="ctr">
                        <a:lnSpc>
                          <a:spcPct val="107000"/>
                        </a:lnSpc>
                        <a:spcAft>
                          <a:spcPts val="0"/>
                        </a:spcAft>
                      </a:pPr>
                      <a:r>
                        <a:rPr lang="en-GB" sz="1600" b="1" dirty="0">
                          <a:solidFill>
                            <a:srgbClr val="000000"/>
                          </a:solidFill>
                          <a:latin typeface="Calibri"/>
                          <a:ea typeface="Calibri"/>
                          <a:cs typeface="Calibri"/>
                        </a:rPr>
                        <a:t>6. Strengthen institutional capacity for resilience</a:t>
                      </a:r>
                      <a:endParaRPr lang="pt-PT" sz="18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bl>
          </a:graphicData>
        </a:graphic>
      </p:graphicFrame>
      <p:sp>
        <p:nvSpPr>
          <p:cNvPr id="15" name="Seta em ângulo recto para cima 14"/>
          <p:cNvSpPr/>
          <p:nvPr/>
        </p:nvSpPr>
        <p:spPr>
          <a:xfrm rot="5400000">
            <a:off x="683568" y="1268760"/>
            <a:ext cx="936104" cy="1080120"/>
          </a:xfrm>
          <a:prstGeom prst="bentUpArrow">
            <a:avLst/>
          </a:prstGeom>
          <a:solidFill>
            <a:srgbClr val="D60093"/>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ângulo 15"/>
          <p:cNvSpPr/>
          <p:nvPr/>
        </p:nvSpPr>
        <p:spPr>
          <a:xfrm>
            <a:off x="1979712" y="1196752"/>
            <a:ext cx="6768752" cy="1800493"/>
          </a:xfrm>
          <a:prstGeom prst="rect">
            <a:avLst/>
          </a:prstGeom>
        </p:spPr>
        <p:txBody>
          <a:bodyPr wrap="square">
            <a:spAutoFit/>
          </a:bodyPr>
          <a:lstStyle/>
          <a:p>
            <a:pPr>
              <a:spcAft>
                <a:spcPts val="600"/>
              </a:spcAft>
            </a:pPr>
            <a:r>
              <a:rPr lang="en-US" sz="1600" dirty="0" smtClean="0">
                <a:latin typeface="Calibri" pitchFamily="34" charset="0"/>
                <a:cs typeface="Calibri" pitchFamily="34" charset="0"/>
              </a:rPr>
              <a:t>\\ </a:t>
            </a:r>
            <a:r>
              <a:rPr lang="en-US" sz="1600" b="1" dirty="0" smtClean="0">
                <a:latin typeface="Calibri" pitchFamily="34" charset="0"/>
                <a:cs typeface="Calibri" pitchFamily="34" charset="0"/>
              </a:rPr>
              <a:t>several papers </a:t>
            </a:r>
            <a:r>
              <a:rPr lang="en-US" sz="1600" dirty="0" smtClean="0">
                <a:latin typeface="Calibri" pitchFamily="34" charset="0"/>
                <a:cs typeface="Calibri" pitchFamily="34" charset="0"/>
              </a:rPr>
              <a:t>published also in collaboration with universities; </a:t>
            </a:r>
          </a:p>
          <a:p>
            <a:pPr>
              <a:spcAft>
                <a:spcPts val="600"/>
              </a:spcAft>
            </a:pPr>
            <a:r>
              <a:rPr lang="en-US" sz="1600" dirty="0" smtClean="0">
                <a:latin typeface="Calibri" pitchFamily="34" charset="0"/>
                <a:cs typeface="Calibri" pitchFamily="34" charset="0"/>
              </a:rPr>
              <a:t>\\ </a:t>
            </a:r>
            <a:r>
              <a:rPr lang="en-US" sz="1600" b="1" dirty="0" smtClean="0">
                <a:latin typeface="Calibri" pitchFamily="34" charset="0"/>
                <a:cs typeface="Calibri" pitchFamily="34" charset="0"/>
              </a:rPr>
              <a:t>reports on expert exchanges </a:t>
            </a:r>
            <a:r>
              <a:rPr lang="en-US" sz="1600" dirty="0" smtClean="0">
                <a:latin typeface="Calibri" pitchFamily="34" charset="0"/>
                <a:cs typeface="Calibri" pitchFamily="34" charset="0"/>
              </a:rPr>
              <a:t>with other European cities; extensive information on awareness, training and education programs.</a:t>
            </a:r>
          </a:p>
          <a:p>
            <a:pPr>
              <a:spcAft>
                <a:spcPts val="600"/>
              </a:spcAft>
            </a:pPr>
            <a:r>
              <a:rPr lang="en-US" sz="1600" dirty="0" smtClean="0">
                <a:latin typeface="Calibri" pitchFamily="34" charset="0"/>
                <a:cs typeface="Calibri" pitchFamily="34" charset="0"/>
              </a:rPr>
              <a:t>\\ </a:t>
            </a:r>
            <a:r>
              <a:rPr lang="en-US" sz="1600" b="1" dirty="0" smtClean="0">
                <a:latin typeface="Calibri" pitchFamily="34" charset="0"/>
                <a:cs typeface="Calibri" pitchFamily="34" charset="0"/>
              </a:rPr>
              <a:t>a site visit </a:t>
            </a:r>
            <a:r>
              <a:rPr lang="en-US" sz="1600" dirty="0" smtClean="0">
                <a:latin typeface="Calibri" pitchFamily="34" charset="0"/>
                <a:cs typeface="Calibri" pitchFamily="34" charset="0"/>
              </a:rPr>
              <a:t>to the José </a:t>
            </a:r>
            <a:r>
              <a:rPr lang="en-US" sz="1600" dirty="0" err="1" smtClean="0">
                <a:latin typeface="Calibri" pitchFamily="34" charset="0"/>
                <a:cs typeface="Calibri" pitchFamily="34" charset="0"/>
              </a:rPr>
              <a:t>Garcês</a:t>
            </a:r>
            <a:r>
              <a:rPr lang="en-US" sz="1600" dirty="0" smtClean="0">
                <a:latin typeface="Calibri" pitchFamily="34" charset="0"/>
                <a:cs typeface="Calibri" pitchFamily="34" charset="0"/>
              </a:rPr>
              <a:t> Primary School.</a:t>
            </a:r>
          </a:p>
          <a:p>
            <a:pPr>
              <a:spcAft>
                <a:spcPts val="600"/>
              </a:spcAft>
            </a:pPr>
            <a:r>
              <a:rPr lang="en-US" sz="1600" dirty="0" smtClean="0">
                <a:latin typeface="Calibri" pitchFamily="34" charset="0"/>
                <a:cs typeface="Calibri" pitchFamily="34" charset="0"/>
              </a:rPr>
              <a:t>\\</a:t>
            </a:r>
            <a:r>
              <a:rPr lang="en-US" sz="1600" b="1" dirty="0" smtClean="0">
                <a:latin typeface="Calibri" pitchFamily="34" charset="0"/>
                <a:cs typeface="Calibri" pitchFamily="34" charset="0"/>
              </a:rPr>
              <a:t> interviews </a:t>
            </a:r>
            <a:r>
              <a:rPr lang="en-US" sz="1600" dirty="0" smtClean="0">
                <a:latin typeface="Calibri" pitchFamily="34" charset="0"/>
                <a:cs typeface="Calibri" pitchFamily="34" charset="0"/>
              </a:rPr>
              <a:t>with several stakeholders including representatives of volunteering associations. </a:t>
            </a:r>
          </a:p>
        </p:txBody>
      </p:sp>
      <p:graphicFrame>
        <p:nvGraphicFramePr>
          <p:cNvPr id="12" name="Tabela 11"/>
          <p:cNvGraphicFramePr>
            <a:graphicFrameLocks noGrp="1"/>
          </p:cNvGraphicFramePr>
          <p:nvPr/>
        </p:nvGraphicFramePr>
        <p:xfrm>
          <a:off x="539552" y="2924944"/>
          <a:ext cx="8208912" cy="2348484"/>
        </p:xfrm>
        <a:graphic>
          <a:graphicData uri="http://schemas.openxmlformats.org/drawingml/2006/table">
            <a:tbl>
              <a:tblPr/>
              <a:tblGrid>
                <a:gridCol w="1440160"/>
                <a:gridCol w="6768752"/>
              </a:tblGrid>
              <a:tr h="0">
                <a:tc>
                  <a:txBody>
                    <a:bodyPr/>
                    <a:lstStyle/>
                    <a:p>
                      <a:pPr>
                        <a:lnSpc>
                          <a:spcPct val="107000"/>
                        </a:lnSpc>
                        <a:spcAft>
                          <a:spcPts val="0"/>
                        </a:spcAft>
                      </a:pPr>
                      <a:r>
                        <a:rPr lang="en-GB" sz="1200" b="1" dirty="0">
                          <a:latin typeface="Calibri"/>
                          <a:ea typeface="Calibri"/>
                          <a:cs typeface="AECOMSans-Bold"/>
                        </a:rPr>
                        <a:t>Subject / Issue</a:t>
                      </a:r>
                      <a:endParaRPr lang="pt-PT" sz="12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nSpc>
                          <a:spcPct val="107000"/>
                        </a:lnSpc>
                        <a:spcAft>
                          <a:spcPts val="0"/>
                        </a:spcAft>
                      </a:pPr>
                      <a:r>
                        <a:rPr lang="en-GB" sz="1200" b="1">
                          <a:latin typeface="Calibri"/>
                          <a:ea typeface="Calibri"/>
                          <a:cs typeface="AECOMSans-Bold"/>
                        </a:rPr>
                        <a:t>Question / Assessment Area</a:t>
                      </a:r>
                      <a:endParaRPr lang="pt-PT" sz="12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0">
                <a:tc>
                  <a:txBody>
                    <a:bodyPr/>
                    <a:lstStyle/>
                    <a:p>
                      <a:pPr>
                        <a:lnSpc>
                          <a:spcPct val="107000"/>
                        </a:lnSpc>
                        <a:spcAft>
                          <a:spcPts val="0"/>
                        </a:spcAft>
                      </a:pPr>
                      <a:r>
                        <a:rPr lang="en-GB" sz="1200">
                          <a:latin typeface="Calibri"/>
                          <a:ea typeface="Calibri"/>
                          <a:cs typeface="AECOMSans-Bold"/>
                        </a:rPr>
                        <a:t>Skills and</a:t>
                      </a:r>
                      <a:endParaRPr lang="pt-PT" sz="1200">
                        <a:latin typeface="Calibri"/>
                        <a:ea typeface="Calibri"/>
                        <a:cs typeface="Times New Roman"/>
                      </a:endParaRPr>
                    </a:p>
                    <a:p>
                      <a:pPr>
                        <a:lnSpc>
                          <a:spcPct val="107000"/>
                        </a:lnSpc>
                        <a:spcAft>
                          <a:spcPts val="0"/>
                        </a:spcAft>
                      </a:pPr>
                      <a:r>
                        <a:rPr lang="en-GB" sz="1200">
                          <a:latin typeface="Calibri"/>
                          <a:ea typeface="Calibri"/>
                          <a:cs typeface="AECOMSans-Bold"/>
                        </a:rPr>
                        <a:t>Experience</a:t>
                      </a:r>
                      <a:endParaRPr lang="pt-PT" sz="12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en-GB" sz="1200" dirty="0">
                          <a:latin typeface="Calibri"/>
                          <a:ea typeface="Calibri"/>
                          <a:cs typeface="AECOMSans-Regular"/>
                        </a:rPr>
                        <a:t>Does the city have clear access to all the skills and experience it believes it would need to reduce risks and respond to identified disaster scenarios?</a:t>
                      </a:r>
                      <a:endParaRPr lang="pt-PT" sz="12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nSpc>
                          <a:spcPct val="107000"/>
                        </a:lnSpc>
                        <a:spcAft>
                          <a:spcPts val="0"/>
                        </a:spcAft>
                      </a:pPr>
                      <a:r>
                        <a:rPr lang="en-GB" sz="1200">
                          <a:latin typeface="Calibri"/>
                          <a:ea typeface="Calibri"/>
                          <a:cs typeface="AECOMSans-Bold"/>
                        </a:rPr>
                        <a:t>Public education</a:t>
                      </a:r>
                      <a:endParaRPr lang="pt-PT" sz="1200">
                        <a:latin typeface="Calibri"/>
                        <a:ea typeface="Calibri"/>
                        <a:cs typeface="Times New Roman"/>
                      </a:endParaRPr>
                    </a:p>
                    <a:p>
                      <a:pPr>
                        <a:lnSpc>
                          <a:spcPct val="107000"/>
                        </a:lnSpc>
                        <a:spcAft>
                          <a:spcPts val="0"/>
                        </a:spcAft>
                      </a:pPr>
                      <a:r>
                        <a:rPr lang="en-GB" sz="1200">
                          <a:latin typeface="Calibri"/>
                          <a:ea typeface="Calibri"/>
                          <a:cs typeface="AECOMSans-Bold"/>
                        </a:rPr>
                        <a:t>and awareness</a:t>
                      </a:r>
                      <a:endParaRPr lang="pt-PT" sz="12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en-GB" sz="1200" dirty="0">
                          <a:latin typeface="Calibri"/>
                          <a:ea typeface="Calibri"/>
                          <a:cs typeface="AECOMSans-Regular"/>
                        </a:rPr>
                        <a:t>Does a co-ordinated public relations and education campaign exist, with structured messaging and channels to ensure hazard, risk and disaster information (that can be understood and used) is properly disseminated to the public?</a:t>
                      </a:r>
                      <a:endParaRPr lang="pt-PT" sz="12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nSpc>
                          <a:spcPct val="107000"/>
                        </a:lnSpc>
                        <a:spcAft>
                          <a:spcPts val="0"/>
                        </a:spcAft>
                      </a:pPr>
                      <a:r>
                        <a:rPr lang="en-GB" sz="1200">
                          <a:latin typeface="Calibri"/>
                          <a:ea typeface="Calibri"/>
                          <a:cs typeface="AECOMSans-Bold"/>
                        </a:rPr>
                        <a:t>Data sharing</a:t>
                      </a:r>
                      <a:endParaRPr lang="pt-PT" sz="12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en-GB" sz="1200">
                          <a:latin typeface="Calibri"/>
                          <a:ea typeface="Calibri"/>
                          <a:cs typeface="AECOMSans-Regular"/>
                        </a:rPr>
                        <a:t>Extent to which data on the city’s resilience context is shared with other organisations involved with the city’s resilience.</a:t>
                      </a:r>
                      <a:endParaRPr lang="pt-PT" sz="12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nSpc>
                          <a:spcPct val="107000"/>
                        </a:lnSpc>
                        <a:spcAft>
                          <a:spcPts val="0"/>
                        </a:spcAft>
                      </a:pPr>
                      <a:r>
                        <a:rPr lang="en-GB" sz="1200" dirty="0">
                          <a:latin typeface="Calibri"/>
                          <a:ea typeface="Calibri"/>
                          <a:cs typeface="AECOMSans-Bold"/>
                        </a:rPr>
                        <a:t>Training delivery</a:t>
                      </a:r>
                      <a:endParaRPr lang="pt-PT" sz="12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en-GB" sz="1200" dirty="0">
                          <a:latin typeface="Calibri"/>
                          <a:ea typeface="Calibri"/>
                          <a:cs typeface="AECOMSans-Regular"/>
                        </a:rPr>
                        <a:t>Are there training courses covering risk and resilience issues offered to all sectors of the city including government, business, NGOs and the community?</a:t>
                      </a:r>
                      <a:endParaRPr lang="pt-PT" sz="12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nSpc>
                          <a:spcPct val="107000"/>
                        </a:lnSpc>
                        <a:spcAft>
                          <a:spcPts val="0"/>
                        </a:spcAft>
                      </a:pPr>
                      <a:r>
                        <a:rPr lang="en-GB" sz="1200">
                          <a:latin typeface="Calibri"/>
                          <a:ea typeface="Calibri"/>
                          <a:cs typeface="AECOMSans-Bold"/>
                        </a:rPr>
                        <a:t>Languages</a:t>
                      </a:r>
                      <a:endParaRPr lang="pt-PT" sz="12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en-GB" sz="1200">
                          <a:latin typeface="Calibri"/>
                          <a:ea typeface="Calibri"/>
                          <a:cs typeface="AECOMSans-Regular"/>
                        </a:rPr>
                        <a:t>Are training materials available in the majority of languages in common use in the city?</a:t>
                      </a:r>
                      <a:endParaRPr lang="pt-PT" sz="12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nSpc>
                          <a:spcPct val="107000"/>
                        </a:lnSpc>
                        <a:spcAft>
                          <a:spcPts val="0"/>
                        </a:spcAft>
                      </a:pPr>
                      <a:r>
                        <a:rPr lang="en-GB" sz="1200" dirty="0">
                          <a:latin typeface="Calibri"/>
                          <a:ea typeface="Calibri"/>
                          <a:cs typeface="AECOMSans-Bold"/>
                        </a:rPr>
                        <a:t>Learning </a:t>
                      </a:r>
                      <a:r>
                        <a:rPr lang="en-GB" sz="1200" dirty="0" smtClean="0">
                          <a:latin typeface="Calibri"/>
                          <a:ea typeface="Calibri"/>
                          <a:cs typeface="AECOMSans-Bold"/>
                        </a:rPr>
                        <a:t>from others</a:t>
                      </a:r>
                      <a:endParaRPr lang="pt-PT" sz="12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en-GB" sz="1200" dirty="0">
                          <a:latin typeface="Calibri"/>
                          <a:ea typeface="Calibri"/>
                          <a:cs typeface="AECOMSans-Regular"/>
                        </a:rPr>
                        <a:t>Is the city proactively seeking to exchange knowledge and learn from other cities facing similar challenges?</a:t>
                      </a:r>
                      <a:endParaRPr lang="pt-PT" sz="12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bl>
          </a:graphicData>
        </a:graphic>
      </p:graphicFrame>
      <p:sp>
        <p:nvSpPr>
          <p:cNvPr id="13" name="CaixaDeTexto 12"/>
          <p:cNvSpPr txBox="1"/>
          <p:nvPr/>
        </p:nvSpPr>
        <p:spPr>
          <a:xfrm rot="16200000">
            <a:off x="1085128" y="1870955"/>
            <a:ext cx="1512168" cy="307777"/>
          </a:xfrm>
          <a:prstGeom prst="rect">
            <a:avLst/>
          </a:prstGeom>
          <a:noFill/>
        </p:spPr>
        <p:txBody>
          <a:bodyPr wrap="square" rtlCol="0">
            <a:spAutoFit/>
          </a:bodyPr>
          <a:lstStyle/>
          <a:p>
            <a:pPr algn="ctr"/>
            <a:r>
              <a:rPr lang="pt-PT" sz="1400" b="1" dirty="0" smtClean="0">
                <a:latin typeface="Calibri" pitchFamily="34" charset="0"/>
                <a:cs typeface="Calibri" pitchFamily="34" charset="0"/>
              </a:rPr>
              <a:t>METHODOLOGY</a:t>
            </a:r>
            <a:endParaRPr lang="pt-PT" sz="1400" b="1"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pic>
        <p:nvPicPr>
          <p:cNvPr id="21505" name="Picture 1"/>
          <p:cNvPicPr>
            <a:picLocks noChangeAspect="1" noChangeArrowheads="1"/>
          </p:cNvPicPr>
          <p:nvPr/>
        </p:nvPicPr>
        <p:blipFill>
          <a:blip r:embed="rId5" cstate="print"/>
          <a:srcRect/>
          <a:stretch>
            <a:fillRect/>
          </a:stretch>
        </p:blipFill>
        <p:spPr bwMode="auto">
          <a:xfrm>
            <a:off x="539552" y="548680"/>
            <a:ext cx="3057642" cy="4608512"/>
          </a:xfrm>
          <a:prstGeom prst="rect">
            <a:avLst/>
          </a:prstGeom>
          <a:noFill/>
          <a:ln w="9525">
            <a:solidFill>
              <a:schemeClr val="tx1"/>
            </a:solidFill>
            <a:miter lim="800000"/>
            <a:headEnd/>
            <a:tailEnd/>
          </a:ln>
        </p:spPr>
      </p:pic>
      <p:pic>
        <p:nvPicPr>
          <p:cNvPr id="21506" name="Picture 2" descr="C:\Users\SMPC\Desktop\USCORE II\Amadora peer review\Pre_visit information\Module 6_Strengthen Institutional Capacity\Awareness, Training and Education Information\Disaster Risk Reduction_board_game_schools1.jpg"/>
          <p:cNvPicPr>
            <a:picLocks noChangeAspect="1" noChangeArrowheads="1"/>
          </p:cNvPicPr>
          <p:nvPr/>
        </p:nvPicPr>
        <p:blipFill>
          <a:blip r:embed="rId6" cstate="print"/>
          <a:srcRect/>
          <a:stretch>
            <a:fillRect/>
          </a:stretch>
        </p:blipFill>
        <p:spPr bwMode="auto">
          <a:xfrm>
            <a:off x="3779912" y="3051707"/>
            <a:ext cx="3316710" cy="2102713"/>
          </a:xfrm>
          <a:prstGeom prst="rect">
            <a:avLst/>
          </a:prstGeom>
          <a:noFill/>
          <a:ln>
            <a:solidFill>
              <a:schemeClr val="tx1"/>
            </a:solidFill>
          </a:ln>
        </p:spPr>
      </p:pic>
      <p:pic>
        <p:nvPicPr>
          <p:cNvPr id="21507" name="Picture 3"/>
          <p:cNvPicPr>
            <a:picLocks noChangeAspect="1" noChangeArrowheads="1"/>
          </p:cNvPicPr>
          <p:nvPr/>
        </p:nvPicPr>
        <p:blipFill>
          <a:blip r:embed="rId7" cstate="print"/>
          <a:srcRect/>
          <a:stretch>
            <a:fillRect/>
          </a:stretch>
        </p:blipFill>
        <p:spPr bwMode="auto">
          <a:xfrm>
            <a:off x="3779913" y="548680"/>
            <a:ext cx="1728191" cy="2438886"/>
          </a:xfrm>
          <a:prstGeom prst="rect">
            <a:avLst/>
          </a:prstGeom>
          <a:noFill/>
          <a:ln w="9525">
            <a:solidFill>
              <a:schemeClr val="tx1"/>
            </a:solidFill>
            <a:miter lim="800000"/>
            <a:headEnd/>
            <a:tailEnd/>
          </a:ln>
        </p:spPr>
      </p:pic>
      <p:sp>
        <p:nvSpPr>
          <p:cNvPr id="11"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2. </a:t>
            </a:r>
            <a:r>
              <a:rPr lang="en-GB" altLang="en-US" sz="2000" b="1" u="sng" dirty="0" smtClean="0">
                <a:latin typeface="Calibri" pitchFamily="34" charset="0"/>
                <a:ea typeface="+mj-ea"/>
                <a:cs typeface="+mj-cs"/>
              </a:rPr>
              <a:t>PEER REVIEW AMADORA</a:t>
            </a: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2.3.</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a:t>
            </a:r>
            <a:r>
              <a:rPr lang="en-GB" altLang="en-US" dirty="0" smtClean="0">
                <a:latin typeface="Calibri" pitchFamily="34" charset="0"/>
                <a:ea typeface="+mj-ea"/>
                <a:cs typeface="+mj-cs"/>
              </a:rPr>
              <a:t>Module 6</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sp>
        <p:nvSpPr>
          <p:cNvPr id="12" name="CaixaDeTexto 11"/>
          <p:cNvSpPr txBox="1"/>
          <p:nvPr/>
        </p:nvSpPr>
        <p:spPr>
          <a:xfrm>
            <a:off x="2411760" y="2843644"/>
            <a:ext cx="2563074" cy="369332"/>
          </a:xfrm>
          <a:prstGeom prst="rect">
            <a:avLst/>
          </a:prstGeom>
          <a:solidFill>
            <a:srgbClr val="FF0000"/>
          </a:solidFill>
        </p:spPr>
        <p:txBody>
          <a:bodyPr wrap="none" rtlCol="0">
            <a:spAutoFit/>
          </a:bodyPr>
          <a:lstStyle/>
          <a:p>
            <a:r>
              <a:rPr lang="pt-PT" b="1" dirty="0" smtClean="0">
                <a:solidFill>
                  <a:schemeClr val="bg1"/>
                </a:solidFill>
                <a:latin typeface="Calibri" pitchFamily="34" charset="0"/>
                <a:cs typeface="Calibri" pitchFamily="34" charset="0"/>
              </a:rPr>
              <a:t>PRE-VISIT INFORMATION</a:t>
            </a:r>
            <a:endParaRPr lang="pt-PT" b="1" dirty="0">
              <a:solidFill>
                <a:schemeClr val="bg1"/>
              </a:solidFill>
              <a:latin typeface="Calibri" pitchFamily="34" charset="0"/>
              <a:cs typeface="Calibri" pitchFamily="34" charset="0"/>
            </a:endParaRPr>
          </a:p>
        </p:txBody>
      </p:sp>
      <p:sp>
        <p:nvSpPr>
          <p:cNvPr id="13" name="Rectângulo 12"/>
          <p:cNvSpPr/>
          <p:nvPr/>
        </p:nvSpPr>
        <p:spPr>
          <a:xfrm>
            <a:off x="5724128" y="1484784"/>
            <a:ext cx="3024336" cy="1200329"/>
          </a:xfrm>
          <a:prstGeom prst="rect">
            <a:avLst/>
          </a:prstGeom>
        </p:spPr>
        <p:txBody>
          <a:bodyPr wrap="square">
            <a:spAutoFit/>
          </a:bodyPr>
          <a:lstStyle/>
          <a:p>
            <a:pPr algn="ctr"/>
            <a:r>
              <a:rPr lang="pt-PT" dirty="0" smtClean="0">
                <a:latin typeface="Calibri" pitchFamily="34" charset="0"/>
              </a:rPr>
              <a:t> </a:t>
            </a:r>
            <a:r>
              <a:rPr lang="pt-PT" dirty="0" err="1" smtClean="0">
                <a:latin typeface="Calibri" pitchFamily="34" charset="0"/>
              </a:rPr>
              <a:t>The</a:t>
            </a:r>
            <a:r>
              <a:rPr lang="pt-PT" dirty="0" smtClean="0">
                <a:latin typeface="Calibri" pitchFamily="34" charset="0"/>
              </a:rPr>
              <a:t> </a:t>
            </a:r>
            <a:r>
              <a:rPr lang="pt-PT" dirty="0" err="1" smtClean="0">
                <a:latin typeface="Calibri" pitchFamily="34" charset="0"/>
              </a:rPr>
              <a:t>information</a:t>
            </a:r>
            <a:r>
              <a:rPr lang="pt-PT" dirty="0" smtClean="0">
                <a:latin typeface="Calibri" pitchFamily="34" charset="0"/>
              </a:rPr>
              <a:t> </a:t>
            </a:r>
            <a:r>
              <a:rPr lang="pt-PT" dirty="0" err="1" smtClean="0">
                <a:latin typeface="Calibri" pitchFamily="34" charset="0"/>
              </a:rPr>
              <a:t>provided</a:t>
            </a:r>
            <a:r>
              <a:rPr lang="pt-PT" dirty="0" smtClean="0">
                <a:latin typeface="Calibri" pitchFamily="34" charset="0"/>
              </a:rPr>
              <a:t> </a:t>
            </a:r>
            <a:r>
              <a:rPr lang="pt-PT" dirty="0" err="1" smtClean="0">
                <a:latin typeface="Calibri" pitchFamily="34" charset="0"/>
              </a:rPr>
              <a:t>by</a:t>
            </a:r>
            <a:r>
              <a:rPr lang="pt-PT" dirty="0" smtClean="0">
                <a:latin typeface="Calibri" pitchFamily="34" charset="0"/>
              </a:rPr>
              <a:t> </a:t>
            </a:r>
            <a:r>
              <a:rPr lang="pt-PT" dirty="0" err="1" smtClean="0">
                <a:latin typeface="Calibri" pitchFamily="34" charset="0"/>
              </a:rPr>
              <a:t>the</a:t>
            </a:r>
            <a:r>
              <a:rPr lang="pt-PT" dirty="0" smtClean="0">
                <a:latin typeface="Calibri" pitchFamily="34" charset="0"/>
              </a:rPr>
              <a:t> </a:t>
            </a:r>
            <a:r>
              <a:rPr lang="pt-PT" dirty="0" err="1" smtClean="0">
                <a:latin typeface="Calibri" pitchFamily="34" charset="0"/>
              </a:rPr>
              <a:t>host</a:t>
            </a:r>
            <a:r>
              <a:rPr lang="pt-PT" dirty="0" smtClean="0">
                <a:latin typeface="Calibri" pitchFamily="34" charset="0"/>
              </a:rPr>
              <a:t> </a:t>
            </a:r>
            <a:r>
              <a:rPr lang="pt-PT" dirty="0" err="1" smtClean="0">
                <a:latin typeface="Calibri" pitchFamily="34" charset="0"/>
              </a:rPr>
              <a:t>city</a:t>
            </a:r>
            <a:r>
              <a:rPr lang="pt-PT" dirty="0" smtClean="0">
                <a:latin typeface="Calibri" pitchFamily="34" charset="0"/>
              </a:rPr>
              <a:t> (Amadora) </a:t>
            </a:r>
            <a:r>
              <a:rPr lang="pt-PT" dirty="0" err="1" smtClean="0">
                <a:latin typeface="Calibri" pitchFamily="34" charset="0"/>
              </a:rPr>
              <a:t>was</a:t>
            </a:r>
            <a:r>
              <a:rPr lang="pt-PT" dirty="0" smtClean="0">
                <a:latin typeface="Calibri" pitchFamily="34" charset="0"/>
              </a:rPr>
              <a:t> a </a:t>
            </a:r>
            <a:r>
              <a:rPr lang="pt-PT" dirty="0" err="1" smtClean="0">
                <a:latin typeface="Calibri" pitchFamily="34" charset="0"/>
              </a:rPr>
              <a:t>big</a:t>
            </a:r>
            <a:r>
              <a:rPr lang="pt-PT" dirty="0" smtClean="0">
                <a:latin typeface="Calibri" pitchFamily="34" charset="0"/>
              </a:rPr>
              <a:t> </a:t>
            </a:r>
            <a:r>
              <a:rPr lang="pt-PT" dirty="0" err="1" smtClean="0">
                <a:latin typeface="Calibri" pitchFamily="34" charset="0"/>
              </a:rPr>
              <a:t>challenge</a:t>
            </a:r>
            <a:r>
              <a:rPr lang="pt-PT" b="1" dirty="0" smtClean="0">
                <a:latin typeface="Calibri" pitchFamily="34" charset="0"/>
              </a:rPr>
              <a:t>: delivery </a:t>
            </a:r>
            <a:r>
              <a:rPr lang="pt-PT" b="1" dirty="0" err="1" smtClean="0">
                <a:latin typeface="Calibri" pitchFamily="34" charset="0"/>
              </a:rPr>
              <a:t>with</a:t>
            </a:r>
            <a:r>
              <a:rPr lang="pt-PT" b="1" dirty="0" smtClean="0">
                <a:latin typeface="Calibri" pitchFamily="34" charset="0"/>
              </a:rPr>
              <a:t> </a:t>
            </a:r>
            <a:r>
              <a:rPr lang="pt-PT" b="1" dirty="0" err="1" smtClean="0">
                <a:latin typeface="Calibri" pitchFamily="34" charset="0"/>
              </a:rPr>
              <a:t>criteria</a:t>
            </a:r>
            <a:r>
              <a:rPr lang="pt-PT" b="1" dirty="0" smtClean="0">
                <a:latin typeface="Calibri" pitchFamily="34" charset="0"/>
              </a:rPr>
              <a:t> </a:t>
            </a:r>
            <a:r>
              <a:rPr lang="pt-PT" b="1" dirty="0" err="1" smtClean="0">
                <a:latin typeface="Calibri" pitchFamily="34" charset="0"/>
              </a:rPr>
              <a:t>and</a:t>
            </a:r>
            <a:r>
              <a:rPr lang="pt-PT" b="1" dirty="0" smtClean="0">
                <a:latin typeface="Calibri" pitchFamily="34" charset="0"/>
              </a:rPr>
              <a:t> </a:t>
            </a:r>
            <a:r>
              <a:rPr lang="pt-PT" b="1" dirty="0" err="1" smtClean="0">
                <a:latin typeface="Calibri" pitchFamily="34" charset="0"/>
              </a:rPr>
              <a:t>quality</a:t>
            </a:r>
            <a:r>
              <a:rPr lang="pt-PT" b="1" dirty="0" smtClean="0">
                <a:latin typeface="Calibri" pitchFamily="34" charset="0"/>
              </a:rPr>
              <a:t>!!!</a:t>
            </a:r>
            <a:endParaRPr lang="pt-PT" dirty="0"/>
          </a:p>
        </p:txBody>
      </p:sp>
      <p:pic>
        <p:nvPicPr>
          <p:cNvPr id="21508" name="Picture 4"/>
          <p:cNvPicPr>
            <a:picLocks noChangeAspect="1" noChangeArrowheads="1"/>
          </p:cNvPicPr>
          <p:nvPr/>
        </p:nvPicPr>
        <p:blipFill>
          <a:blip r:embed="rId8" cstate="print"/>
          <a:srcRect/>
          <a:stretch>
            <a:fillRect/>
          </a:stretch>
        </p:blipFill>
        <p:spPr bwMode="auto">
          <a:xfrm>
            <a:off x="7201790" y="3068960"/>
            <a:ext cx="1512168" cy="2088232"/>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MPC\Desktop\USCORE II\Amadora peer review\Photos_Presentations\IMG_20180418_102152.jpg"/>
          <p:cNvPicPr>
            <a:picLocks noChangeAspect="1" noChangeArrowheads="1"/>
          </p:cNvPicPr>
          <p:nvPr/>
        </p:nvPicPr>
        <p:blipFill>
          <a:blip r:embed="rId2" cstate="print"/>
          <a:srcRect/>
          <a:stretch>
            <a:fillRect/>
          </a:stretch>
        </p:blipFill>
        <p:spPr bwMode="auto">
          <a:xfrm>
            <a:off x="0" y="0"/>
            <a:ext cx="4788024" cy="3356992"/>
          </a:xfrm>
          <a:prstGeom prst="rect">
            <a:avLst/>
          </a:prstGeom>
          <a:noFill/>
        </p:spPr>
      </p:pic>
      <p:pic>
        <p:nvPicPr>
          <p:cNvPr id="22533" name="Picture 5" descr="C:\Users\SMPC\Desktop\USCORE II\Amadora peer review\Photos_Presentations\IMG_20180420_145319.jpg"/>
          <p:cNvPicPr>
            <a:picLocks noChangeAspect="1" noChangeArrowheads="1"/>
          </p:cNvPicPr>
          <p:nvPr/>
        </p:nvPicPr>
        <p:blipFill>
          <a:blip r:embed="rId3" cstate="print"/>
          <a:srcRect/>
          <a:stretch>
            <a:fillRect/>
          </a:stretch>
        </p:blipFill>
        <p:spPr bwMode="auto">
          <a:xfrm>
            <a:off x="4788024" y="0"/>
            <a:ext cx="4355976" cy="3356993"/>
          </a:xfrm>
          <a:prstGeom prst="rect">
            <a:avLst/>
          </a:prstGeom>
          <a:noFill/>
        </p:spPr>
      </p:pic>
      <p:pic>
        <p:nvPicPr>
          <p:cNvPr id="22534" name="Picture 6" descr="C:\Users\SMPC\Desktop\USCORE II\Amadora peer review\Photos_Presentations\IMG_20180420_154048.jpg"/>
          <p:cNvPicPr>
            <a:picLocks noChangeAspect="1" noChangeArrowheads="1"/>
          </p:cNvPicPr>
          <p:nvPr/>
        </p:nvPicPr>
        <p:blipFill>
          <a:blip r:embed="rId4" cstate="print"/>
          <a:srcRect/>
          <a:stretch>
            <a:fillRect/>
          </a:stretch>
        </p:blipFill>
        <p:spPr bwMode="auto">
          <a:xfrm>
            <a:off x="4788024" y="3356992"/>
            <a:ext cx="4355976" cy="3501008"/>
          </a:xfrm>
          <a:prstGeom prst="rect">
            <a:avLst/>
          </a:prstGeom>
          <a:noFill/>
        </p:spPr>
      </p:pic>
      <p:pic>
        <p:nvPicPr>
          <p:cNvPr id="22531" name="Picture 3" descr="C:\Users\SMPC\Desktop\USCORE II\Amadora peer review\Photos_Presentations\IMG_20180418_115236.jpg"/>
          <p:cNvPicPr>
            <a:picLocks noChangeAspect="1" noChangeArrowheads="1"/>
          </p:cNvPicPr>
          <p:nvPr/>
        </p:nvPicPr>
        <p:blipFill>
          <a:blip r:embed="rId5" cstate="print"/>
          <a:srcRect/>
          <a:stretch>
            <a:fillRect/>
          </a:stretch>
        </p:blipFill>
        <p:spPr bwMode="auto">
          <a:xfrm>
            <a:off x="0" y="3356992"/>
            <a:ext cx="4788023" cy="3501008"/>
          </a:xfrm>
          <a:prstGeom prst="rect">
            <a:avLst/>
          </a:prstGeom>
          <a:noFill/>
        </p:spPr>
      </p:pic>
      <p:sp>
        <p:nvSpPr>
          <p:cNvPr id="9" name="CaixaDeTexto 8"/>
          <p:cNvSpPr txBox="1"/>
          <p:nvPr/>
        </p:nvSpPr>
        <p:spPr>
          <a:xfrm>
            <a:off x="5465958" y="3166084"/>
            <a:ext cx="3047373" cy="369332"/>
          </a:xfrm>
          <a:prstGeom prst="rect">
            <a:avLst/>
          </a:prstGeom>
          <a:solidFill>
            <a:srgbClr val="FF0000"/>
          </a:solidFill>
        </p:spPr>
        <p:txBody>
          <a:bodyPr wrap="none" rtlCol="0">
            <a:spAutoFit/>
          </a:bodyPr>
          <a:lstStyle/>
          <a:p>
            <a:r>
              <a:rPr lang="pt-PT" b="1" dirty="0" smtClean="0">
                <a:solidFill>
                  <a:schemeClr val="bg1"/>
                </a:solidFill>
                <a:latin typeface="Calibri" pitchFamily="34" charset="0"/>
                <a:cs typeface="Calibri" pitchFamily="34" charset="0"/>
              </a:rPr>
              <a:t>INTERVIEWS: 12 stakeholders </a:t>
            </a:r>
            <a:endParaRPr lang="pt-PT" b="1" dirty="0">
              <a:solidFill>
                <a:schemeClr val="bg1"/>
              </a:solidFill>
              <a:latin typeface="Calibri" pitchFamily="34" charset="0"/>
              <a:cs typeface="Calibri" pitchFamily="34" charset="0"/>
            </a:endParaRPr>
          </a:p>
        </p:txBody>
      </p:sp>
      <p:sp>
        <p:nvSpPr>
          <p:cNvPr id="10" name="CaixaDeTexto 9"/>
          <p:cNvSpPr txBox="1"/>
          <p:nvPr/>
        </p:nvSpPr>
        <p:spPr>
          <a:xfrm>
            <a:off x="827584" y="3140968"/>
            <a:ext cx="2723246" cy="369332"/>
          </a:xfrm>
          <a:prstGeom prst="rect">
            <a:avLst/>
          </a:prstGeom>
          <a:solidFill>
            <a:srgbClr val="FF0000"/>
          </a:solidFill>
        </p:spPr>
        <p:txBody>
          <a:bodyPr wrap="none" rtlCol="0">
            <a:spAutoFit/>
          </a:bodyPr>
          <a:lstStyle/>
          <a:p>
            <a:r>
              <a:rPr lang="pt-PT" b="1" dirty="0" smtClean="0">
                <a:solidFill>
                  <a:schemeClr val="bg1"/>
                </a:solidFill>
                <a:latin typeface="Calibri" pitchFamily="34" charset="0"/>
                <a:cs typeface="Calibri" pitchFamily="34" charset="0"/>
              </a:rPr>
              <a:t>SITE VISIT : </a:t>
            </a:r>
            <a:r>
              <a:rPr lang="pt-PT" b="1" dirty="0" err="1" smtClean="0">
                <a:solidFill>
                  <a:schemeClr val="bg1"/>
                </a:solidFill>
                <a:latin typeface="Calibri" pitchFamily="34" charset="0"/>
                <a:cs typeface="Calibri" pitchFamily="34" charset="0"/>
              </a:rPr>
              <a:t>Primary</a:t>
            </a:r>
            <a:r>
              <a:rPr lang="pt-PT" b="1" dirty="0" smtClean="0">
                <a:solidFill>
                  <a:schemeClr val="bg1"/>
                </a:solidFill>
                <a:latin typeface="Calibri" pitchFamily="34" charset="0"/>
                <a:cs typeface="Calibri" pitchFamily="34" charset="0"/>
              </a:rPr>
              <a:t> </a:t>
            </a:r>
            <a:r>
              <a:rPr lang="pt-PT" b="1" dirty="0" err="1" smtClean="0">
                <a:solidFill>
                  <a:schemeClr val="bg1"/>
                </a:solidFill>
                <a:latin typeface="Calibri" pitchFamily="34" charset="0"/>
                <a:cs typeface="Calibri" pitchFamily="34" charset="0"/>
              </a:rPr>
              <a:t>School</a:t>
            </a:r>
            <a:endParaRPr lang="pt-PT" b="1" dirty="0">
              <a:solidFill>
                <a:schemeClr val="bg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sp>
        <p:nvSpPr>
          <p:cNvPr id="5"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2. </a:t>
            </a:r>
            <a:r>
              <a:rPr lang="en-GB" altLang="en-US" sz="2000" b="1" u="sng" dirty="0" smtClean="0">
                <a:latin typeface="Calibri" pitchFamily="34" charset="0"/>
                <a:ea typeface="+mj-ea"/>
                <a:cs typeface="+mj-cs"/>
              </a:rPr>
              <a:t>PEER REVIEW AMADORA</a:t>
            </a: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2.3.</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a:t>
            </a:r>
            <a:r>
              <a:rPr lang="en-GB" altLang="en-US" dirty="0" smtClean="0">
                <a:latin typeface="Calibri" pitchFamily="34" charset="0"/>
                <a:ea typeface="+mj-ea"/>
                <a:cs typeface="+mj-cs"/>
              </a:rPr>
              <a:t>Module 6</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sp>
        <p:nvSpPr>
          <p:cNvPr id="6" name="CaixaDeTexto 5"/>
          <p:cNvSpPr txBox="1"/>
          <p:nvPr/>
        </p:nvSpPr>
        <p:spPr>
          <a:xfrm>
            <a:off x="683568" y="620688"/>
            <a:ext cx="3456384" cy="646331"/>
          </a:xfrm>
          <a:prstGeom prst="rect">
            <a:avLst/>
          </a:prstGeom>
          <a:solidFill>
            <a:srgbClr val="00B050"/>
          </a:solidFill>
        </p:spPr>
        <p:txBody>
          <a:bodyPr wrap="square" rtlCol="0">
            <a:spAutoFit/>
          </a:bodyPr>
          <a:lstStyle/>
          <a:p>
            <a:r>
              <a:rPr lang="pt-PT" b="1" dirty="0" smtClean="0">
                <a:solidFill>
                  <a:schemeClr val="bg1"/>
                </a:solidFill>
                <a:latin typeface="Calibri" pitchFamily="34" charset="0"/>
                <a:cs typeface="Calibri" pitchFamily="34" charset="0"/>
              </a:rPr>
              <a:t>FIND EVIDENCES: IDENTIFIED GOOD PRACTICE </a:t>
            </a:r>
            <a:endParaRPr lang="pt-PT" b="1" dirty="0">
              <a:solidFill>
                <a:schemeClr val="bg1"/>
              </a:solidFill>
              <a:latin typeface="Calibri" pitchFamily="34" charset="0"/>
              <a:cs typeface="Calibri" pitchFamily="34" charset="0"/>
            </a:endParaRPr>
          </a:p>
        </p:txBody>
      </p:sp>
      <p:sp>
        <p:nvSpPr>
          <p:cNvPr id="7" name="CaixaDeTexto 6"/>
          <p:cNvSpPr txBox="1"/>
          <p:nvPr/>
        </p:nvSpPr>
        <p:spPr>
          <a:xfrm>
            <a:off x="611560" y="1412776"/>
            <a:ext cx="8136904" cy="1708160"/>
          </a:xfrm>
          <a:prstGeom prst="rect">
            <a:avLst/>
          </a:prstGeom>
          <a:noFill/>
        </p:spPr>
        <p:txBody>
          <a:bodyPr wrap="square" rtlCol="0">
            <a:spAutoFit/>
          </a:bodyPr>
          <a:lstStyle/>
          <a:p>
            <a:pPr>
              <a:spcAft>
                <a:spcPts val="600"/>
              </a:spcAft>
            </a:pPr>
            <a:r>
              <a:rPr lang="pt-PT" dirty="0" smtClean="0">
                <a:latin typeface="Calibri" pitchFamily="34" charset="0"/>
                <a:cs typeface="Calibri" pitchFamily="34" charset="0"/>
              </a:rPr>
              <a:t>\\ </a:t>
            </a:r>
            <a:r>
              <a:rPr lang="en-GB" dirty="0" err="1" smtClean="0">
                <a:latin typeface="Calibri" pitchFamily="34" charset="0"/>
                <a:cs typeface="Calibri" pitchFamily="34" charset="0"/>
              </a:rPr>
              <a:t>Amadora</a:t>
            </a:r>
            <a:r>
              <a:rPr lang="en-GB" dirty="0" smtClean="0">
                <a:latin typeface="Calibri" pitchFamily="34" charset="0"/>
                <a:cs typeface="Calibri" pitchFamily="34" charset="0"/>
              </a:rPr>
              <a:t> has developed an impressive and co-ordinated public relations and </a:t>
            </a:r>
            <a:r>
              <a:rPr lang="en-GB" b="1" dirty="0" smtClean="0">
                <a:latin typeface="Calibri" pitchFamily="34" charset="0"/>
                <a:cs typeface="Calibri" pitchFamily="34" charset="0"/>
              </a:rPr>
              <a:t>education campaign </a:t>
            </a:r>
            <a:r>
              <a:rPr lang="en-GB" dirty="0" smtClean="0">
                <a:latin typeface="Calibri" pitchFamily="34" charset="0"/>
                <a:cs typeface="Calibri" pitchFamily="34" charset="0"/>
              </a:rPr>
              <a:t>especially focused on children and older people. </a:t>
            </a:r>
          </a:p>
          <a:p>
            <a:pPr>
              <a:spcAft>
                <a:spcPts val="600"/>
              </a:spcAft>
            </a:pPr>
            <a:r>
              <a:rPr lang="en-GB" dirty="0" smtClean="0">
                <a:latin typeface="Calibri" pitchFamily="34" charset="0"/>
                <a:cs typeface="Calibri" pitchFamily="34" charset="0"/>
              </a:rPr>
              <a:t>\\ </a:t>
            </a:r>
            <a:r>
              <a:rPr lang="en-US" b="1" dirty="0" smtClean="0">
                <a:latin typeface="Calibri" pitchFamily="34" charset="0"/>
                <a:cs typeface="Calibri" pitchFamily="34" charset="0"/>
              </a:rPr>
              <a:t>Political leadership </a:t>
            </a:r>
            <a:r>
              <a:rPr lang="en-US" dirty="0" smtClean="0">
                <a:latin typeface="Calibri" pitchFamily="34" charset="0"/>
                <a:cs typeface="Calibri" pitchFamily="34" charset="0"/>
              </a:rPr>
              <a:t>of the Mayor and of the city council.</a:t>
            </a:r>
          </a:p>
          <a:p>
            <a:pPr>
              <a:spcAft>
                <a:spcPts val="600"/>
              </a:spcAft>
            </a:pPr>
            <a:r>
              <a:rPr lang="en-US" dirty="0" smtClean="0">
                <a:latin typeface="Calibri" pitchFamily="34" charset="0"/>
                <a:cs typeface="Calibri" pitchFamily="34" charset="0"/>
              </a:rPr>
              <a:t>\\ </a:t>
            </a:r>
            <a:r>
              <a:rPr lang="en-GB" dirty="0" err="1" smtClean="0">
                <a:latin typeface="Calibri" pitchFamily="34" charset="0"/>
                <a:cs typeface="Calibri" pitchFamily="34" charset="0"/>
              </a:rPr>
              <a:t>Amadora</a:t>
            </a:r>
            <a:r>
              <a:rPr lang="en-GB" dirty="0" smtClean="0">
                <a:latin typeface="Calibri" pitchFamily="34" charset="0"/>
                <a:cs typeface="Calibri" pitchFamily="34" charset="0"/>
              </a:rPr>
              <a:t> is actively pursuing </a:t>
            </a:r>
            <a:r>
              <a:rPr lang="en-GB" b="1" dirty="0" smtClean="0">
                <a:latin typeface="Calibri" pitchFamily="34" charset="0"/>
                <a:cs typeface="Calibri" pitchFamily="34" charset="0"/>
              </a:rPr>
              <a:t>open data sharing </a:t>
            </a:r>
            <a:r>
              <a:rPr lang="en-GB" dirty="0" smtClean="0">
                <a:latin typeface="Calibri" pitchFamily="34" charset="0"/>
                <a:cs typeface="Calibri" pitchFamily="34" charset="0"/>
              </a:rPr>
              <a:t>among relevant stakeholders.</a:t>
            </a:r>
          </a:p>
          <a:p>
            <a:pPr>
              <a:spcAft>
                <a:spcPts val="600"/>
              </a:spcAft>
            </a:pPr>
            <a:r>
              <a:rPr lang="en-GB" dirty="0" smtClean="0">
                <a:latin typeface="Calibri" pitchFamily="34" charset="0"/>
                <a:cs typeface="Calibri" pitchFamily="34" charset="0"/>
              </a:rPr>
              <a:t>\\ </a:t>
            </a:r>
            <a:r>
              <a:rPr lang="en-GB" b="1" dirty="0" smtClean="0">
                <a:latin typeface="Calibri" pitchFamily="34" charset="0"/>
                <a:cs typeface="Calibri" pitchFamily="34" charset="0"/>
              </a:rPr>
              <a:t>Continuing relationships with other cities</a:t>
            </a:r>
            <a:r>
              <a:rPr lang="en-GB" dirty="0" smtClean="0">
                <a:latin typeface="Calibri" pitchFamily="34" charset="0"/>
                <a:cs typeface="Calibri" pitchFamily="34" charset="0"/>
              </a:rPr>
              <a:t>, in particular at the international level.  </a:t>
            </a:r>
            <a:endParaRPr lang="pt-PT" dirty="0">
              <a:latin typeface="Calibri" pitchFamily="34" charset="0"/>
              <a:cs typeface="Calibri" pitchFamily="34" charset="0"/>
            </a:endParaRPr>
          </a:p>
        </p:txBody>
      </p:sp>
      <p:sp>
        <p:nvSpPr>
          <p:cNvPr id="8" name="Seta para baixo 7"/>
          <p:cNvSpPr/>
          <p:nvPr/>
        </p:nvSpPr>
        <p:spPr>
          <a:xfrm>
            <a:off x="4355976" y="620688"/>
            <a:ext cx="720080" cy="648072"/>
          </a:xfrm>
          <a:prstGeom prst="downArrow">
            <a:avLst/>
          </a:prstGeom>
          <a:solidFill>
            <a:srgbClr val="00B050"/>
          </a:solidFill>
          <a:ln>
            <a:solidFill>
              <a:srgbClr val="00B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0" name="Picture 10" descr="https://scontent-mad1-1.xx.fbcdn.net/hphotos-xft1/v/t1.0-9/10320591_683989251662104_4791767448136347132_n.jpg?oh=1320d903245b379ef7ff721bc5b35e3e&amp;oe=57991625"/>
          <p:cNvPicPr>
            <a:picLocks noChangeAspect="1" noChangeArrowheads="1"/>
          </p:cNvPicPr>
          <p:nvPr/>
        </p:nvPicPr>
        <p:blipFill>
          <a:blip r:embed="rId5" cstate="print"/>
          <a:srcRect/>
          <a:stretch>
            <a:fillRect/>
          </a:stretch>
        </p:blipFill>
        <p:spPr bwMode="auto">
          <a:xfrm>
            <a:off x="611560" y="3284983"/>
            <a:ext cx="2596535" cy="1836000"/>
          </a:xfrm>
          <a:prstGeom prst="rect">
            <a:avLst/>
          </a:prstGeom>
          <a:noFill/>
          <a:ln>
            <a:solidFill>
              <a:schemeClr val="tx1"/>
            </a:solidFill>
          </a:ln>
        </p:spPr>
      </p:pic>
      <p:pic>
        <p:nvPicPr>
          <p:cNvPr id="11" name="Picture 4" descr="Y:\GALERIA INICIATIVAS-EVENTOS\2014\Festa Finalistas_Terra dos Arcos_13JUN\IMG_1257.jpg"/>
          <p:cNvPicPr>
            <a:picLocks noChangeAspect="1" noChangeArrowheads="1"/>
          </p:cNvPicPr>
          <p:nvPr/>
        </p:nvPicPr>
        <p:blipFill>
          <a:blip r:embed="rId6" cstate="print"/>
          <a:srcRect/>
          <a:stretch>
            <a:fillRect/>
          </a:stretch>
        </p:blipFill>
        <p:spPr bwMode="auto">
          <a:xfrm>
            <a:off x="3415626" y="3284984"/>
            <a:ext cx="2596534" cy="1836000"/>
          </a:xfrm>
          <a:prstGeom prst="rect">
            <a:avLst/>
          </a:prstGeom>
          <a:noFill/>
          <a:ln>
            <a:solidFill>
              <a:schemeClr val="tx1"/>
            </a:solidFill>
          </a:ln>
        </p:spPr>
      </p:pic>
      <p:pic>
        <p:nvPicPr>
          <p:cNvPr id="12" name="Picture 5" descr="Y:\GALERIA INICIATIVAS-EVENTOS\2014\Alterações_climáticas\DSC07767.JPG"/>
          <p:cNvPicPr>
            <a:picLocks noChangeAspect="1" noChangeArrowheads="1"/>
          </p:cNvPicPr>
          <p:nvPr/>
        </p:nvPicPr>
        <p:blipFill>
          <a:blip r:embed="rId7" cstate="print"/>
          <a:srcRect/>
          <a:stretch>
            <a:fillRect/>
          </a:stretch>
        </p:blipFill>
        <p:spPr bwMode="auto">
          <a:xfrm>
            <a:off x="6156176" y="3284985"/>
            <a:ext cx="2350080" cy="1836000"/>
          </a:xfrm>
          <a:prstGeom prst="rect">
            <a:avLst/>
          </a:prstGeom>
          <a:noFill/>
          <a:ln>
            <a:solidFill>
              <a:schemeClr val="tx1"/>
            </a:solid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sp>
        <p:nvSpPr>
          <p:cNvPr id="8" name="CaixaDeTexto 7"/>
          <p:cNvSpPr txBox="1"/>
          <p:nvPr/>
        </p:nvSpPr>
        <p:spPr>
          <a:xfrm>
            <a:off x="683568" y="620688"/>
            <a:ext cx="3960440" cy="646331"/>
          </a:xfrm>
          <a:prstGeom prst="rect">
            <a:avLst/>
          </a:prstGeom>
          <a:solidFill>
            <a:srgbClr val="FFFF00"/>
          </a:solidFill>
        </p:spPr>
        <p:txBody>
          <a:bodyPr wrap="square" rtlCol="0">
            <a:spAutoFit/>
          </a:bodyPr>
          <a:lstStyle/>
          <a:p>
            <a:r>
              <a:rPr lang="pt-PT" b="1" dirty="0" smtClean="0">
                <a:latin typeface="Calibri" pitchFamily="34" charset="0"/>
                <a:cs typeface="Calibri" pitchFamily="34" charset="0"/>
              </a:rPr>
              <a:t>FIND EVIDENCES: </a:t>
            </a:r>
            <a:r>
              <a:rPr lang="en-US" b="1" dirty="0" smtClean="0">
                <a:latin typeface="Calibri" pitchFamily="34" charset="0"/>
                <a:cs typeface="Calibri" pitchFamily="34" charset="0"/>
              </a:rPr>
              <a:t>IDENTIFIED AREAS TO CONSIDER STRENGTHENING</a:t>
            </a:r>
            <a:endParaRPr lang="pt-PT" b="1" dirty="0">
              <a:latin typeface="Calibri" pitchFamily="34" charset="0"/>
              <a:cs typeface="Calibri" pitchFamily="34" charset="0"/>
            </a:endParaRPr>
          </a:p>
        </p:txBody>
      </p:sp>
      <p:sp>
        <p:nvSpPr>
          <p:cNvPr id="9" name="Seta para baixo 8"/>
          <p:cNvSpPr/>
          <p:nvPr/>
        </p:nvSpPr>
        <p:spPr>
          <a:xfrm>
            <a:off x="4788024" y="620688"/>
            <a:ext cx="720080" cy="648072"/>
          </a:xfrm>
          <a:prstGeom prst="downArrow">
            <a:avLst/>
          </a:prstGeom>
          <a:solidFill>
            <a:srgbClr val="FFFF00"/>
          </a:solidFill>
          <a:ln>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2. </a:t>
            </a:r>
            <a:r>
              <a:rPr lang="en-GB" altLang="en-US" sz="2000" b="1" u="sng" dirty="0" smtClean="0">
                <a:latin typeface="Calibri" pitchFamily="34" charset="0"/>
                <a:ea typeface="+mj-ea"/>
                <a:cs typeface="+mj-cs"/>
              </a:rPr>
              <a:t>PEER REVIEW AMADORA</a:t>
            </a: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2.3.</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a:t>
            </a:r>
            <a:r>
              <a:rPr lang="en-GB" altLang="en-US" dirty="0" smtClean="0">
                <a:latin typeface="Calibri" pitchFamily="34" charset="0"/>
                <a:ea typeface="+mj-ea"/>
                <a:cs typeface="+mj-cs"/>
              </a:rPr>
              <a:t>Module 6</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sp>
        <p:nvSpPr>
          <p:cNvPr id="11" name="CaixaDeTexto 10"/>
          <p:cNvSpPr txBox="1"/>
          <p:nvPr/>
        </p:nvSpPr>
        <p:spPr>
          <a:xfrm>
            <a:off x="611560" y="1412776"/>
            <a:ext cx="8136904" cy="3877985"/>
          </a:xfrm>
          <a:prstGeom prst="rect">
            <a:avLst/>
          </a:prstGeom>
          <a:noFill/>
        </p:spPr>
        <p:txBody>
          <a:bodyPr wrap="square" rtlCol="0">
            <a:spAutoFit/>
          </a:bodyPr>
          <a:lstStyle/>
          <a:p>
            <a:pPr>
              <a:spcAft>
                <a:spcPts val="600"/>
              </a:spcAft>
            </a:pPr>
            <a:r>
              <a:rPr lang="pt-PT" dirty="0" smtClean="0">
                <a:latin typeface="Calibri" pitchFamily="34" charset="0"/>
                <a:cs typeface="Calibri" pitchFamily="34" charset="0"/>
              </a:rPr>
              <a:t>\\ </a:t>
            </a:r>
            <a:r>
              <a:rPr lang="en-US" dirty="0" smtClean="0">
                <a:latin typeface="Calibri" pitchFamily="34" charset="0"/>
                <a:cs typeface="Calibri" pitchFamily="34" charset="0"/>
              </a:rPr>
              <a:t>The process of </a:t>
            </a:r>
            <a:r>
              <a:rPr lang="en-US" b="1" dirty="0" smtClean="0">
                <a:latin typeface="Calibri" pitchFamily="34" charset="0"/>
                <a:cs typeface="Calibri" pitchFamily="34" charset="0"/>
              </a:rPr>
              <a:t>data sharing is not structured.</a:t>
            </a:r>
            <a:endParaRPr lang="en-GB" b="1" dirty="0" smtClean="0">
              <a:latin typeface="Calibri" pitchFamily="34" charset="0"/>
              <a:cs typeface="Calibri" pitchFamily="34" charset="0"/>
            </a:endParaRPr>
          </a:p>
          <a:p>
            <a:pPr>
              <a:spcAft>
                <a:spcPts val="600"/>
              </a:spcAft>
            </a:pPr>
            <a:r>
              <a:rPr lang="en-GB" dirty="0" smtClean="0">
                <a:latin typeface="Calibri" pitchFamily="34" charset="0"/>
                <a:cs typeface="Calibri" pitchFamily="34" charset="0"/>
              </a:rPr>
              <a:t>\\ </a:t>
            </a:r>
            <a:r>
              <a:rPr lang="en-GB" b="1" dirty="0" smtClean="0">
                <a:latin typeface="Calibri" pitchFamily="34" charset="0"/>
                <a:cs typeface="Calibri" pitchFamily="34" charset="0"/>
              </a:rPr>
              <a:t>Extend the scenarios </a:t>
            </a:r>
            <a:r>
              <a:rPr lang="en-GB" dirty="0" smtClean="0">
                <a:latin typeface="Calibri" pitchFamily="34" charset="0"/>
                <a:cs typeface="Calibri" pitchFamily="34" charset="0"/>
              </a:rPr>
              <a:t>for drills to risks in training offers.</a:t>
            </a:r>
            <a:endParaRPr lang="en-US" dirty="0" smtClean="0">
              <a:latin typeface="Calibri" pitchFamily="34" charset="0"/>
              <a:cs typeface="Calibri" pitchFamily="34" charset="0"/>
            </a:endParaRPr>
          </a:p>
          <a:p>
            <a:pPr>
              <a:spcAft>
                <a:spcPts val="600"/>
              </a:spcAft>
            </a:pPr>
            <a:r>
              <a:rPr lang="en-US" dirty="0" smtClean="0">
                <a:latin typeface="Calibri" pitchFamily="34" charset="0"/>
                <a:cs typeface="Calibri" pitchFamily="34" charset="0"/>
              </a:rPr>
              <a:t>\\ The city could consider holding a </a:t>
            </a:r>
            <a:r>
              <a:rPr lang="en-US" b="1" dirty="0" smtClean="0">
                <a:latin typeface="Calibri" pitchFamily="34" charset="0"/>
                <a:cs typeface="Calibri" pitchFamily="34" charset="0"/>
              </a:rPr>
              <a:t>multi-agency exercise </a:t>
            </a:r>
            <a:r>
              <a:rPr lang="en-US" dirty="0" smtClean="0">
                <a:latin typeface="Calibri" pitchFamily="34" charset="0"/>
                <a:cs typeface="Calibri" pitchFamily="34" charset="0"/>
              </a:rPr>
              <a:t>for one or more of the city’s reasonable worst case disaster scenarios .	</a:t>
            </a:r>
          </a:p>
          <a:p>
            <a:pPr>
              <a:spcAft>
                <a:spcPts val="600"/>
              </a:spcAft>
            </a:pPr>
            <a:r>
              <a:rPr lang="en-US" dirty="0" smtClean="0">
                <a:latin typeface="Calibri" pitchFamily="34" charset="0"/>
                <a:cs typeface="Calibri" pitchFamily="34" charset="0"/>
              </a:rPr>
              <a:t>\\ </a:t>
            </a:r>
            <a:r>
              <a:rPr lang="en-GB" dirty="0" smtClean="0">
                <a:latin typeface="Calibri" pitchFamily="34" charset="0"/>
                <a:cs typeface="Calibri" pitchFamily="34" charset="0"/>
              </a:rPr>
              <a:t>The city should </a:t>
            </a:r>
            <a:r>
              <a:rPr lang="en-GB" b="1" dirty="0" smtClean="0">
                <a:latin typeface="Calibri" pitchFamily="34" charset="0"/>
                <a:cs typeface="Calibri" pitchFamily="34" charset="0"/>
              </a:rPr>
              <a:t>build strong links between the road safety advice </a:t>
            </a:r>
            <a:r>
              <a:rPr lang="en-GB" dirty="0" smtClean="0">
                <a:latin typeface="Calibri" pitchFamily="34" charset="0"/>
                <a:cs typeface="Calibri" pitchFamily="34" charset="0"/>
              </a:rPr>
              <a:t>and accident prevention work of the police and the experience of </a:t>
            </a:r>
            <a:r>
              <a:rPr lang="en-GB" dirty="0" err="1" smtClean="0">
                <a:latin typeface="Calibri" pitchFamily="34" charset="0"/>
                <a:cs typeface="Calibri" pitchFamily="34" charset="0"/>
              </a:rPr>
              <a:t>firefighters</a:t>
            </a:r>
            <a:r>
              <a:rPr lang="en-GB" dirty="0" smtClean="0">
                <a:latin typeface="Calibri" pitchFamily="34" charset="0"/>
                <a:cs typeface="Calibri" pitchFamily="34" charset="0"/>
              </a:rPr>
              <a:t> in responding to road traffic accidents.</a:t>
            </a:r>
          </a:p>
          <a:p>
            <a:pPr>
              <a:spcAft>
                <a:spcPts val="600"/>
              </a:spcAft>
            </a:pPr>
            <a:r>
              <a:rPr lang="en-GB" b="1" dirty="0" smtClean="0">
                <a:latin typeface="Calibri" pitchFamily="34" charset="0"/>
                <a:cs typeface="Calibri" pitchFamily="34" charset="0"/>
              </a:rPr>
              <a:t>\\ L</a:t>
            </a:r>
            <a:r>
              <a:rPr lang="en-GB" b="1" dirty="0" smtClean="0">
                <a:latin typeface="Calibri" pitchFamily="34" charset="0"/>
                <a:ea typeface="Calibri"/>
                <a:cs typeface="Calibri" pitchFamily="34" charset="0"/>
              </a:rPr>
              <a:t>ess evidence of the involvement of the NGO’s </a:t>
            </a:r>
            <a:r>
              <a:rPr lang="en-GB" dirty="0" smtClean="0">
                <a:latin typeface="Calibri" pitchFamily="34" charset="0"/>
                <a:ea typeface="Calibri"/>
                <a:cs typeface="Calibri" pitchFamily="34" charset="0"/>
              </a:rPr>
              <a:t>in the process of response to emergencies</a:t>
            </a:r>
          </a:p>
          <a:p>
            <a:pPr>
              <a:spcAft>
                <a:spcPts val="600"/>
              </a:spcAft>
            </a:pPr>
            <a:r>
              <a:rPr lang="en-GB" dirty="0" smtClean="0">
                <a:latin typeface="Calibri" pitchFamily="34" charset="0"/>
                <a:cs typeface="Calibri" pitchFamily="34" charset="0"/>
              </a:rPr>
              <a:t>\\ Awareness materials in </a:t>
            </a:r>
            <a:r>
              <a:rPr lang="en-GB" b="1" dirty="0" smtClean="0">
                <a:latin typeface="Calibri" pitchFamily="34" charset="0"/>
                <a:cs typeface="Calibri" pitchFamily="34" charset="0"/>
              </a:rPr>
              <a:t>different languages</a:t>
            </a:r>
            <a:r>
              <a:rPr lang="en-GB" dirty="0" smtClean="0">
                <a:latin typeface="Calibri" pitchFamily="34" charset="0"/>
                <a:cs typeface="Calibri" pitchFamily="34" charset="0"/>
              </a:rPr>
              <a:t>.</a:t>
            </a:r>
          </a:p>
          <a:p>
            <a:pPr>
              <a:spcAft>
                <a:spcPts val="600"/>
              </a:spcAft>
            </a:pPr>
            <a:r>
              <a:rPr lang="en-GB" dirty="0" smtClean="0">
                <a:latin typeface="Calibri" pitchFamily="34" charset="0"/>
                <a:cs typeface="Calibri" pitchFamily="34" charset="0"/>
              </a:rPr>
              <a:t>\\ </a:t>
            </a:r>
            <a:r>
              <a:rPr lang="en-GB" dirty="0" smtClean="0">
                <a:latin typeface="Calibri" pitchFamily="34" charset="0"/>
                <a:ea typeface="Calibri"/>
                <a:cs typeface="Calibri" pitchFamily="34" charset="0"/>
              </a:rPr>
              <a:t>Several stakeholders highlighted the </a:t>
            </a:r>
            <a:r>
              <a:rPr lang="en-GB" b="1" dirty="0" smtClean="0">
                <a:latin typeface="Calibri" pitchFamily="34" charset="0"/>
                <a:ea typeface="Calibri"/>
                <a:cs typeface="Calibri" pitchFamily="34" charset="0"/>
              </a:rPr>
              <a:t>importance of psychological support </a:t>
            </a:r>
            <a:r>
              <a:rPr lang="en-GB" dirty="0" smtClean="0">
                <a:latin typeface="Calibri" pitchFamily="34" charset="0"/>
                <a:ea typeface="Calibri"/>
                <a:cs typeface="Calibri" pitchFamily="34" charset="0"/>
              </a:rPr>
              <a:t>during the response to emergencies.</a:t>
            </a:r>
            <a:endParaRPr lang="pt-PT"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sp>
        <p:nvSpPr>
          <p:cNvPr id="6" name="CaixaDeTexto 5"/>
          <p:cNvSpPr txBox="1"/>
          <p:nvPr/>
        </p:nvSpPr>
        <p:spPr>
          <a:xfrm>
            <a:off x="683568" y="827420"/>
            <a:ext cx="2232248" cy="369332"/>
          </a:xfrm>
          <a:prstGeom prst="rect">
            <a:avLst/>
          </a:prstGeom>
          <a:solidFill>
            <a:srgbClr val="D60093"/>
          </a:solidFill>
        </p:spPr>
        <p:txBody>
          <a:bodyPr wrap="square" rtlCol="0">
            <a:spAutoFit/>
          </a:bodyPr>
          <a:lstStyle/>
          <a:p>
            <a:r>
              <a:rPr lang="pt-PT" b="1" dirty="0" smtClean="0">
                <a:solidFill>
                  <a:schemeClr val="bg1"/>
                </a:solidFill>
                <a:latin typeface="Calibri" pitchFamily="34" charset="0"/>
                <a:cs typeface="Calibri" pitchFamily="34" charset="0"/>
              </a:rPr>
              <a:t>RECOMENDATIONS</a:t>
            </a:r>
            <a:endParaRPr lang="pt-PT" b="1" dirty="0">
              <a:solidFill>
                <a:schemeClr val="bg1"/>
              </a:solidFill>
              <a:latin typeface="Calibri" pitchFamily="34" charset="0"/>
              <a:cs typeface="Calibri" pitchFamily="34" charset="0"/>
            </a:endParaRPr>
          </a:p>
        </p:txBody>
      </p:sp>
      <p:sp>
        <p:nvSpPr>
          <p:cNvPr id="7"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2. </a:t>
            </a:r>
            <a:r>
              <a:rPr lang="en-GB" altLang="en-US" sz="2000" b="1" u="sng" dirty="0" smtClean="0">
                <a:latin typeface="Calibri" pitchFamily="34" charset="0"/>
                <a:ea typeface="+mj-ea"/>
                <a:cs typeface="+mj-cs"/>
              </a:rPr>
              <a:t>PEER REVIEW AMADORA</a:t>
            </a: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2.3.</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a:t>
            </a:r>
            <a:r>
              <a:rPr lang="en-GB" altLang="en-US" dirty="0" smtClean="0">
                <a:latin typeface="Calibri" pitchFamily="34" charset="0"/>
                <a:ea typeface="+mj-ea"/>
                <a:cs typeface="+mj-cs"/>
              </a:rPr>
              <a:t>Module 6</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sp>
        <p:nvSpPr>
          <p:cNvPr id="8" name="CaixaDeTexto 7"/>
          <p:cNvSpPr txBox="1"/>
          <p:nvPr/>
        </p:nvSpPr>
        <p:spPr>
          <a:xfrm>
            <a:off x="611560" y="1620956"/>
            <a:ext cx="8136904" cy="2816156"/>
          </a:xfrm>
          <a:prstGeom prst="rect">
            <a:avLst/>
          </a:prstGeom>
          <a:noFill/>
        </p:spPr>
        <p:txBody>
          <a:bodyPr wrap="square" rtlCol="0">
            <a:spAutoFit/>
          </a:bodyPr>
          <a:lstStyle/>
          <a:p>
            <a:pPr>
              <a:spcAft>
                <a:spcPts val="600"/>
              </a:spcAft>
            </a:pPr>
            <a:r>
              <a:rPr lang="pt-PT" dirty="0" smtClean="0">
                <a:latin typeface="Calibri" pitchFamily="34" charset="0"/>
                <a:cs typeface="Calibri" pitchFamily="34" charset="0"/>
              </a:rPr>
              <a:t>\\ </a:t>
            </a:r>
            <a:r>
              <a:rPr lang="pt-PT" b="1" dirty="0" smtClean="0">
                <a:latin typeface="Calibri" pitchFamily="34" charset="0"/>
                <a:cs typeface="Calibri" pitchFamily="34" charset="0"/>
              </a:rPr>
              <a:t>F</a:t>
            </a:r>
            <a:r>
              <a:rPr lang="en-GB" b="1" dirty="0" err="1" smtClean="0">
                <a:latin typeface="Calibri" pitchFamily="34" charset="0"/>
                <a:cs typeface="Calibri" pitchFamily="34" charset="0"/>
              </a:rPr>
              <a:t>ull</a:t>
            </a:r>
            <a:r>
              <a:rPr lang="en-GB" b="1" dirty="0" smtClean="0">
                <a:latin typeface="Calibri" pitchFamily="34" charset="0"/>
                <a:cs typeface="Calibri" pitchFamily="34" charset="0"/>
              </a:rPr>
              <a:t> validation of the emergency plan </a:t>
            </a:r>
            <a:r>
              <a:rPr lang="en-GB" dirty="0" smtClean="0">
                <a:latin typeface="Calibri" pitchFamily="34" charset="0"/>
                <a:cs typeface="Calibri" pitchFamily="34" charset="0"/>
              </a:rPr>
              <a:t>through specific sets of drills and exercises.</a:t>
            </a:r>
          </a:p>
          <a:p>
            <a:pPr>
              <a:spcAft>
                <a:spcPts val="600"/>
              </a:spcAft>
            </a:pPr>
            <a:r>
              <a:rPr lang="en-GB" dirty="0" smtClean="0">
                <a:latin typeface="Calibri" pitchFamily="34" charset="0"/>
                <a:cs typeface="Calibri" pitchFamily="34" charset="0"/>
              </a:rPr>
              <a:t>\\ </a:t>
            </a:r>
            <a:r>
              <a:rPr lang="en-US" b="1" dirty="0" err="1" smtClean="0">
                <a:latin typeface="Calibri" pitchFamily="34" charset="0"/>
                <a:cs typeface="Calibri" pitchFamily="34" charset="0"/>
              </a:rPr>
              <a:t>Amadora</a:t>
            </a:r>
            <a:r>
              <a:rPr lang="en-US" b="1" dirty="0" smtClean="0">
                <a:latin typeface="Calibri" pitchFamily="34" charset="0"/>
                <a:cs typeface="Calibri" pitchFamily="34" charset="0"/>
              </a:rPr>
              <a:t> may consider formally launching a local platform for disaster risk reduction</a:t>
            </a:r>
            <a:r>
              <a:rPr lang="en-US" dirty="0" smtClean="0">
                <a:latin typeface="Calibri" pitchFamily="34" charset="0"/>
                <a:cs typeface="Calibri" pitchFamily="34" charset="0"/>
              </a:rPr>
              <a:t> and a </a:t>
            </a:r>
            <a:r>
              <a:rPr lang="en-US" dirty="0" err="1" smtClean="0">
                <a:latin typeface="Calibri" pitchFamily="34" charset="0"/>
                <a:cs typeface="Calibri" pitchFamily="34" charset="0"/>
              </a:rPr>
              <a:t>programme</a:t>
            </a:r>
            <a:r>
              <a:rPr lang="en-US" dirty="0" smtClean="0">
                <a:latin typeface="Calibri" pitchFamily="34" charset="0"/>
                <a:cs typeface="Calibri" pitchFamily="34" charset="0"/>
              </a:rPr>
              <a:t> of work in line with the global commitments in the Sendai Framework. </a:t>
            </a:r>
          </a:p>
          <a:p>
            <a:pPr>
              <a:spcAft>
                <a:spcPts val="600"/>
              </a:spcAft>
            </a:pPr>
            <a:r>
              <a:rPr lang="en-US" dirty="0" smtClean="0">
                <a:latin typeface="Calibri" pitchFamily="34" charset="0"/>
                <a:cs typeface="Calibri" pitchFamily="34" charset="0"/>
              </a:rPr>
              <a:t>\\ </a:t>
            </a:r>
            <a:r>
              <a:rPr lang="en-GB" dirty="0" smtClean="0">
                <a:latin typeface="Calibri" pitchFamily="34" charset="0"/>
                <a:cs typeface="Calibri" pitchFamily="34" charset="0"/>
              </a:rPr>
              <a:t>The city should </a:t>
            </a:r>
            <a:r>
              <a:rPr lang="en-GB" b="1" dirty="0" smtClean="0">
                <a:latin typeface="Calibri" pitchFamily="34" charset="0"/>
                <a:cs typeface="Calibri" pitchFamily="34" charset="0"/>
              </a:rPr>
              <a:t>promote the existing work developed </a:t>
            </a:r>
            <a:r>
              <a:rPr lang="en-GB" dirty="0" smtClean="0">
                <a:latin typeface="Calibri" pitchFamily="34" charset="0"/>
                <a:cs typeface="Calibri" pitchFamily="34" charset="0"/>
              </a:rPr>
              <a:t>within the education and training campaign for children and older people as good practice with other cities in the Making Cities Resilient Campaign. </a:t>
            </a:r>
          </a:p>
          <a:p>
            <a:pPr>
              <a:spcAft>
                <a:spcPts val="600"/>
              </a:spcAft>
            </a:pPr>
            <a:r>
              <a:rPr lang="en-GB" dirty="0" smtClean="0">
                <a:latin typeface="Calibri" pitchFamily="34" charset="0"/>
                <a:cs typeface="Calibri" pitchFamily="34" charset="0"/>
              </a:rPr>
              <a:t>\\ The city should </a:t>
            </a:r>
            <a:r>
              <a:rPr lang="en-GB" b="1" dirty="0" smtClean="0">
                <a:latin typeface="Calibri" pitchFamily="34" charset="0"/>
                <a:cs typeface="Calibri" pitchFamily="34" charset="0"/>
              </a:rPr>
              <a:t>strengthen the education and prevention campaign </a:t>
            </a:r>
            <a:r>
              <a:rPr lang="en-GB" dirty="0" smtClean="0">
                <a:latin typeface="Calibri" pitchFamily="34" charset="0"/>
                <a:cs typeface="Calibri" pitchFamily="34" charset="0"/>
              </a:rPr>
              <a:t>on risks to reach all parts of the population</a:t>
            </a:r>
            <a:endParaRPr lang="pt-PT" dirty="0">
              <a:latin typeface="Calibri" pitchFamily="34" charset="0"/>
              <a:cs typeface="Calibri" pitchFamily="34" charset="0"/>
            </a:endParaRPr>
          </a:p>
        </p:txBody>
      </p:sp>
      <p:sp>
        <p:nvSpPr>
          <p:cNvPr id="9" name="Seta para baixo 8"/>
          <p:cNvSpPr/>
          <p:nvPr/>
        </p:nvSpPr>
        <p:spPr>
          <a:xfrm>
            <a:off x="3131840" y="692696"/>
            <a:ext cx="720080" cy="648072"/>
          </a:xfrm>
          <a:prstGeom prst="downArrow">
            <a:avLst/>
          </a:prstGeom>
          <a:solidFill>
            <a:srgbClr val="D60093"/>
          </a:solidFill>
          <a:ln>
            <a:solidFill>
              <a:srgbClr val="D60093"/>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Y:\Galeria Iniciativas-Eventos SMPC\2015\SEMANA PROCIVA 2015\Seminário\DSC08709.JPG"/>
          <p:cNvPicPr>
            <a:picLocks noChangeAspect="1" noChangeArrowheads="1"/>
          </p:cNvPicPr>
          <p:nvPr/>
        </p:nvPicPr>
        <p:blipFill>
          <a:blip r:embed="rId3" cstate="print"/>
          <a:stretch>
            <a:fillRect/>
          </a:stretch>
        </p:blipFill>
        <p:spPr bwMode="auto">
          <a:xfrm>
            <a:off x="4572000" y="0"/>
            <a:ext cx="4572000" cy="3431672"/>
          </a:xfrm>
          <a:prstGeom prst="rect">
            <a:avLst/>
          </a:prstGeom>
          <a:noFill/>
          <a:ln>
            <a:noFill/>
          </a:ln>
        </p:spPr>
      </p:pic>
      <p:pic>
        <p:nvPicPr>
          <p:cNvPr id="3" name="Picture 2" descr="Y:\Campanha Amadora Resiliente\Galeria Iniciativas-Eventos\2012\Fotos_Apresentação_Minuta Técnica\DSC04390.JPG"/>
          <p:cNvPicPr>
            <a:picLocks noChangeAspect="1" noChangeArrowheads="1"/>
          </p:cNvPicPr>
          <p:nvPr/>
        </p:nvPicPr>
        <p:blipFill>
          <a:blip r:embed="rId4" cstate="print"/>
          <a:stretch>
            <a:fillRect/>
          </a:stretch>
        </p:blipFill>
        <p:spPr bwMode="auto">
          <a:xfrm>
            <a:off x="0" y="3429000"/>
            <a:ext cx="4572000" cy="3429000"/>
          </a:xfrm>
          <a:prstGeom prst="rect">
            <a:avLst/>
          </a:prstGeom>
          <a:noFill/>
          <a:ln>
            <a:noFill/>
          </a:ln>
        </p:spPr>
      </p:pic>
      <p:pic>
        <p:nvPicPr>
          <p:cNvPr id="4" name="Picture 2" descr="Y:\Projetos Europeus\USCORE\Fotos\20150707_155900.jpg"/>
          <p:cNvPicPr>
            <a:picLocks noChangeAspect="1" noChangeArrowheads="1"/>
          </p:cNvPicPr>
          <p:nvPr/>
        </p:nvPicPr>
        <p:blipFill>
          <a:blip r:embed="rId5" cstate="print"/>
          <a:srcRect/>
          <a:stretch>
            <a:fillRect/>
          </a:stretch>
        </p:blipFill>
        <p:spPr bwMode="auto">
          <a:xfrm>
            <a:off x="4572000" y="3429000"/>
            <a:ext cx="4572000" cy="3429000"/>
          </a:xfrm>
          <a:prstGeom prst="rect">
            <a:avLst/>
          </a:prstGeom>
          <a:noFill/>
        </p:spPr>
      </p:pic>
      <p:pic>
        <p:nvPicPr>
          <p:cNvPr id="5" name="Picture 3" descr="Y:\Projetos Europeus\USCORE\Fotos\20150707_155907.jpg"/>
          <p:cNvPicPr>
            <a:picLocks noChangeAspect="1" noChangeArrowheads="1"/>
          </p:cNvPicPr>
          <p:nvPr/>
        </p:nvPicPr>
        <p:blipFill>
          <a:blip r:embed="rId6" cstate="print"/>
          <a:srcRect/>
          <a:stretch>
            <a:fillRect/>
          </a:stretch>
        </p:blipFill>
        <p:spPr bwMode="auto">
          <a:xfrm>
            <a:off x="0" y="0"/>
            <a:ext cx="4571988" cy="3429000"/>
          </a:xfrm>
          <a:prstGeom prst="rect">
            <a:avLst/>
          </a:prstGeom>
          <a:noFill/>
        </p:spPr>
      </p:pic>
      <p:sp>
        <p:nvSpPr>
          <p:cNvPr id="6" name="CaixaDeTexto 5"/>
          <p:cNvSpPr txBox="1"/>
          <p:nvPr/>
        </p:nvSpPr>
        <p:spPr>
          <a:xfrm>
            <a:off x="2843808" y="3140968"/>
            <a:ext cx="3480322" cy="646331"/>
          </a:xfrm>
          <a:prstGeom prst="rect">
            <a:avLst/>
          </a:prstGeom>
          <a:solidFill>
            <a:srgbClr val="D60093"/>
          </a:solidFill>
        </p:spPr>
        <p:txBody>
          <a:bodyPr wrap="square" rtlCol="0">
            <a:spAutoFit/>
          </a:bodyPr>
          <a:lstStyle/>
          <a:p>
            <a:pPr algn="ctr"/>
            <a:r>
              <a:rPr lang="pt-PT" b="1" dirty="0" smtClean="0">
                <a:solidFill>
                  <a:schemeClr val="bg1"/>
                </a:solidFill>
                <a:latin typeface="Calibri" pitchFamily="34" charset="0"/>
                <a:cs typeface="Calibri" pitchFamily="34" charset="0"/>
              </a:rPr>
              <a:t>DISCUSSION ON THE PEER REVIEW RECOMMENTATIONS</a:t>
            </a:r>
            <a:endParaRPr lang="pt-PT" b="1" dirty="0">
              <a:solidFill>
                <a:schemeClr val="bg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graphicFrame>
        <p:nvGraphicFramePr>
          <p:cNvPr id="6" name="Diagrama 5"/>
          <p:cNvGraphicFramePr/>
          <p:nvPr/>
        </p:nvGraphicFramePr>
        <p:xfrm>
          <a:off x="1500336" y="1196752"/>
          <a:ext cx="6096000" cy="39604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2. </a:t>
            </a:r>
            <a:r>
              <a:rPr lang="en-GB" altLang="en-US" sz="2000" b="1" u="sng" dirty="0" smtClean="0">
                <a:latin typeface="Calibri" pitchFamily="34" charset="0"/>
                <a:ea typeface="+mj-ea"/>
                <a:cs typeface="+mj-cs"/>
              </a:rPr>
              <a:t>PEER REVIEW AMADORA</a:t>
            </a: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2.4.</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a:t>
            </a:r>
            <a:r>
              <a:rPr lang="en-GB" altLang="en-US" noProof="0" dirty="0" smtClean="0">
                <a:latin typeface="Calibri" pitchFamily="34" charset="0"/>
                <a:ea typeface="+mj-ea"/>
                <a:cs typeface="+mj-cs"/>
              </a:rPr>
              <a:t>Benefits\impacts</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sp>
        <p:nvSpPr>
          <p:cNvPr id="8" name="CaixaDeTexto 7"/>
          <p:cNvSpPr txBox="1"/>
          <p:nvPr/>
        </p:nvSpPr>
        <p:spPr>
          <a:xfrm>
            <a:off x="5450315" y="4438853"/>
            <a:ext cx="3226141" cy="646331"/>
          </a:xfrm>
          <a:prstGeom prst="rect">
            <a:avLst/>
          </a:prstGeom>
          <a:noFill/>
        </p:spPr>
        <p:txBody>
          <a:bodyPr wrap="square" rtlCol="0">
            <a:spAutoFit/>
          </a:bodyPr>
          <a:lstStyle/>
          <a:p>
            <a:pPr algn="ctr"/>
            <a:r>
              <a:rPr lang="pt-PT" sz="1200" b="1" dirty="0" err="1" smtClean="0">
                <a:solidFill>
                  <a:srgbClr val="FF0000"/>
                </a:solidFill>
                <a:latin typeface="Calibri" pitchFamily="34" charset="0"/>
                <a:cs typeface="Calibri" pitchFamily="34" charset="0"/>
              </a:rPr>
              <a:t>We</a:t>
            </a:r>
            <a:r>
              <a:rPr lang="pt-PT" sz="1200" b="1" dirty="0" smtClean="0">
                <a:solidFill>
                  <a:srgbClr val="FF0000"/>
                </a:solidFill>
                <a:latin typeface="Calibri" pitchFamily="34" charset="0"/>
                <a:cs typeface="Calibri" pitchFamily="34" charset="0"/>
              </a:rPr>
              <a:t> </a:t>
            </a:r>
            <a:r>
              <a:rPr lang="pt-PT" sz="1200" b="1" dirty="0" err="1" smtClean="0">
                <a:solidFill>
                  <a:srgbClr val="FF0000"/>
                </a:solidFill>
                <a:latin typeface="Calibri" pitchFamily="34" charset="0"/>
                <a:cs typeface="Calibri" pitchFamily="34" charset="0"/>
              </a:rPr>
              <a:t>didn´t</a:t>
            </a:r>
            <a:r>
              <a:rPr lang="pt-PT" sz="1200" b="1" dirty="0" smtClean="0">
                <a:solidFill>
                  <a:srgbClr val="FF0000"/>
                </a:solidFill>
                <a:latin typeface="Calibri" pitchFamily="34" charset="0"/>
                <a:cs typeface="Calibri" pitchFamily="34" charset="0"/>
              </a:rPr>
              <a:t> </a:t>
            </a:r>
            <a:r>
              <a:rPr lang="pt-PT" sz="1200" b="1" dirty="0" err="1" smtClean="0">
                <a:solidFill>
                  <a:srgbClr val="FF0000"/>
                </a:solidFill>
                <a:latin typeface="Calibri" pitchFamily="34" charset="0"/>
                <a:cs typeface="Calibri" pitchFamily="34" charset="0"/>
              </a:rPr>
              <a:t>have</a:t>
            </a:r>
            <a:r>
              <a:rPr lang="pt-PT" sz="1200" b="1" dirty="0" smtClean="0">
                <a:solidFill>
                  <a:srgbClr val="FF0000"/>
                </a:solidFill>
                <a:latin typeface="Calibri" pitchFamily="34" charset="0"/>
                <a:cs typeface="Calibri" pitchFamily="34" charset="0"/>
              </a:rPr>
              <a:t> time to </a:t>
            </a:r>
            <a:r>
              <a:rPr lang="pt-PT" sz="1200" b="1" dirty="0" err="1" smtClean="0">
                <a:solidFill>
                  <a:srgbClr val="FF0000"/>
                </a:solidFill>
                <a:latin typeface="Calibri" pitchFamily="34" charset="0"/>
                <a:cs typeface="Calibri" pitchFamily="34" charset="0"/>
              </a:rPr>
              <a:t>implment</a:t>
            </a:r>
            <a:r>
              <a:rPr lang="pt-PT" sz="1200" b="1" dirty="0" smtClean="0">
                <a:solidFill>
                  <a:srgbClr val="FF0000"/>
                </a:solidFill>
                <a:latin typeface="Calibri" pitchFamily="34" charset="0"/>
                <a:cs typeface="Calibri" pitchFamily="34" charset="0"/>
              </a:rPr>
              <a:t> </a:t>
            </a:r>
            <a:r>
              <a:rPr lang="pt-PT" sz="1200" b="1" dirty="0" err="1" smtClean="0">
                <a:solidFill>
                  <a:srgbClr val="FF0000"/>
                </a:solidFill>
                <a:latin typeface="Calibri" pitchFamily="34" charset="0"/>
                <a:cs typeface="Calibri" pitchFamily="34" charset="0"/>
              </a:rPr>
              <a:t>all</a:t>
            </a:r>
            <a:r>
              <a:rPr lang="pt-PT" sz="1200" b="1" dirty="0" smtClean="0">
                <a:solidFill>
                  <a:srgbClr val="FF0000"/>
                </a:solidFill>
                <a:latin typeface="Calibri" pitchFamily="34" charset="0"/>
                <a:cs typeface="Calibri" pitchFamily="34" charset="0"/>
              </a:rPr>
              <a:t> </a:t>
            </a:r>
            <a:r>
              <a:rPr lang="pt-PT" sz="1200" b="1" dirty="0" err="1" smtClean="0">
                <a:solidFill>
                  <a:srgbClr val="FF0000"/>
                </a:solidFill>
                <a:latin typeface="Calibri" pitchFamily="34" charset="0"/>
                <a:cs typeface="Calibri" pitchFamily="34" charset="0"/>
              </a:rPr>
              <a:t>the</a:t>
            </a:r>
            <a:r>
              <a:rPr lang="pt-PT" sz="1200" b="1" dirty="0" smtClean="0">
                <a:solidFill>
                  <a:srgbClr val="FF0000"/>
                </a:solidFill>
                <a:latin typeface="Calibri" pitchFamily="34" charset="0"/>
                <a:cs typeface="Calibri" pitchFamily="34" charset="0"/>
              </a:rPr>
              <a:t> </a:t>
            </a:r>
            <a:r>
              <a:rPr lang="pt-PT" sz="1200" b="1" dirty="0" err="1" smtClean="0">
                <a:solidFill>
                  <a:srgbClr val="FF0000"/>
                </a:solidFill>
                <a:latin typeface="Calibri" pitchFamily="34" charset="0"/>
                <a:cs typeface="Calibri" pitchFamily="34" charset="0"/>
              </a:rPr>
              <a:t>recommendations</a:t>
            </a:r>
            <a:r>
              <a:rPr lang="pt-PT" sz="1200" b="1" dirty="0" smtClean="0">
                <a:solidFill>
                  <a:srgbClr val="FF0000"/>
                </a:solidFill>
                <a:latin typeface="Calibri" pitchFamily="34" charset="0"/>
                <a:cs typeface="Calibri" pitchFamily="34" charset="0"/>
              </a:rPr>
              <a:t>\</a:t>
            </a:r>
            <a:r>
              <a:rPr lang="pt-PT" sz="1200" b="1" dirty="0" err="1" smtClean="0">
                <a:solidFill>
                  <a:srgbClr val="FF0000"/>
                </a:solidFill>
                <a:latin typeface="Calibri" pitchFamily="34" charset="0"/>
                <a:cs typeface="Calibri" pitchFamily="34" charset="0"/>
              </a:rPr>
              <a:t>outcomes</a:t>
            </a:r>
            <a:r>
              <a:rPr lang="pt-PT" sz="1200" b="1" dirty="0" smtClean="0">
                <a:solidFill>
                  <a:srgbClr val="FF0000"/>
                </a:solidFill>
                <a:latin typeface="Calibri" pitchFamily="34" charset="0"/>
                <a:cs typeface="Calibri" pitchFamily="34" charset="0"/>
              </a:rPr>
              <a:t> </a:t>
            </a:r>
            <a:r>
              <a:rPr lang="pt-PT" sz="1200" b="1" dirty="0" err="1" smtClean="0">
                <a:solidFill>
                  <a:srgbClr val="FF0000"/>
                </a:solidFill>
                <a:latin typeface="Calibri" pitchFamily="34" charset="0"/>
                <a:cs typeface="Calibri" pitchFamily="34" charset="0"/>
              </a:rPr>
              <a:t>of</a:t>
            </a:r>
            <a:r>
              <a:rPr lang="pt-PT" sz="1200" b="1" dirty="0" smtClean="0">
                <a:solidFill>
                  <a:srgbClr val="FF0000"/>
                </a:solidFill>
                <a:latin typeface="Calibri" pitchFamily="34" charset="0"/>
                <a:cs typeface="Calibri" pitchFamily="34" charset="0"/>
              </a:rPr>
              <a:t> </a:t>
            </a:r>
            <a:r>
              <a:rPr lang="pt-PT" sz="1200" b="1" dirty="0" err="1" smtClean="0">
                <a:solidFill>
                  <a:srgbClr val="FF0000"/>
                </a:solidFill>
                <a:latin typeface="Calibri" pitchFamily="34" charset="0"/>
                <a:cs typeface="Calibri" pitchFamily="34" charset="0"/>
              </a:rPr>
              <a:t>the</a:t>
            </a:r>
            <a:r>
              <a:rPr lang="pt-PT" sz="1200" b="1" dirty="0" smtClean="0">
                <a:solidFill>
                  <a:srgbClr val="FF0000"/>
                </a:solidFill>
                <a:latin typeface="Calibri" pitchFamily="34" charset="0"/>
                <a:cs typeface="Calibri" pitchFamily="34" charset="0"/>
              </a:rPr>
              <a:t>  USCORE1 </a:t>
            </a:r>
            <a:r>
              <a:rPr lang="pt-PT" sz="1200" b="1" dirty="0" err="1" smtClean="0">
                <a:solidFill>
                  <a:srgbClr val="FF0000"/>
                </a:solidFill>
                <a:latin typeface="Calibri" pitchFamily="34" charset="0"/>
                <a:cs typeface="Calibri" pitchFamily="34" charset="0"/>
              </a:rPr>
              <a:t>project</a:t>
            </a:r>
            <a:r>
              <a:rPr lang="pt-PT" sz="1200" b="1" dirty="0" smtClean="0">
                <a:solidFill>
                  <a:srgbClr val="FF0000"/>
                </a:solidFill>
                <a:latin typeface="Calibri" pitchFamily="34" charset="0"/>
                <a:cs typeface="Calibri" pitchFamily="34" charset="0"/>
              </a:rPr>
              <a:t>!!!</a:t>
            </a:r>
            <a:endParaRPr lang="pt-PT" sz="1200" b="1" dirty="0">
              <a:solidFill>
                <a:srgbClr val="FF0000"/>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pic>
        <p:nvPicPr>
          <p:cNvPr id="5" name="Picture 2"/>
          <p:cNvPicPr>
            <a:picLocks noChangeAspect="1" noChangeArrowheads="1"/>
          </p:cNvPicPr>
          <p:nvPr/>
        </p:nvPicPr>
        <p:blipFill>
          <a:blip r:embed="rId5" cstate="print"/>
          <a:srcRect l="31721" t="8366" r="31379" b="10995"/>
          <a:stretch>
            <a:fillRect/>
          </a:stretch>
        </p:blipFill>
        <p:spPr bwMode="auto">
          <a:xfrm>
            <a:off x="5580112" y="1412776"/>
            <a:ext cx="3055197" cy="3740902"/>
          </a:xfrm>
          <a:prstGeom prst="rect">
            <a:avLst/>
          </a:prstGeom>
          <a:noFill/>
          <a:ln w="9525">
            <a:solidFill>
              <a:schemeClr val="tx1"/>
            </a:solidFill>
            <a:miter lim="800000"/>
            <a:headEnd/>
            <a:tailEnd/>
          </a:ln>
        </p:spPr>
      </p:pic>
      <p:sp>
        <p:nvSpPr>
          <p:cNvPr id="6" name="Rectangle 3"/>
          <p:cNvSpPr>
            <a:spLocks noChangeArrowheads="1"/>
          </p:cNvSpPr>
          <p:nvPr/>
        </p:nvSpPr>
        <p:spPr bwMode="auto">
          <a:xfrm>
            <a:off x="899592" y="972017"/>
            <a:ext cx="4248472" cy="954107"/>
          </a:xfrm>
          <a:prstGeom prst="rect">
            <a:avLst/>
          </a:prstGeom>
          <a:solidFill>
            <a:srgbClr val="D60093"/>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spAutoFit/>
          </a:bodyPr>
          <a:lstStyle/>
          <a:p>
            <a:pPr lvl="0" algn="ctr" eaLnBrk="1" hangingPunct="1"/>
            <a:r>
              <a:rPr lang="en-US" sz="1400" b="1" dirty="0" smtClean="0">
                <a:solidFill>
                  <a:schemeClr val="bg1"/>
                </a:solidFill>
                <a:latin typeface="Calibri" pitchFamily="34" charset="0"/>
                <a:ea typeface="SimSun-ExtB" pitchFamily="49" charset="-122"/>
                <a:cs typeface="Tahoma" pitchFamily="34" charset="0"/>
              </a:rPr>
              <a:t>THE MAYOR'S LEADERSHIP WAS REINFORCED BY THE PEER REVIEW. MORE CONFIDENCE AND INTERNATIONAL RECOGNITION OF THE WORK SHE IS DOING;</a:t>
            </a:r>
            <a:endParaRPr kumimoji="0" lang="en-US" sz="3200" b="1" i="0" u="none" strike="noStrike" cap="none" normalizeH="0" baseline="0" dirty="0" smtClean="0">
              <a:ln>
                <a:noFill/>
              </a:ln>
              <a:solidFill>
                <a:schemeClr val="bg1"/>
              </a:solidFill>
              <a:effectLst/>
              <a:latin typeface="Calibri" pitchFamily="34" charset="0"/>
              <a:ea typeface="SimSun-ExtB" pitchFamily="49" charset="-122"/>
              <a:cs typeface="Arial" pitchFamily="34" charset="0"/>
            </a:endParaRPr>
          </a:p>
        </p:txBody>
      </p:sp>
      <p:sp>
        <p:nvSpPr>
          <p:cNvPr id="7" name="Rectangle 3"/>
          <p:cNvSpPr>
            <a:spLocks noChangeArrowheads="1"/>
          </p:cNvSpPr>
          <p:nvPr/>
        </p:nvSpPr>
        <p:spPr bwMode="auto">
          <a:xfrm>
            <a:off x="899592" y="2060848"/>
            <a:ext cx="4248472" cy="523220"/>
          </a:xfrm>
          <a:prstGeom prst="rect">
            <a:avLst/>
          </a:prstGeom>
          <a:solidFill>
            <a:srgbClr val="D60093"/>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spAutoFit/>
          </a:bodyPr>
          <a:lstStyle/>
          <a:p>
            <a:pPr lvl="0" algn="ctr" eaLnBrk="1" hangingPunct="1"/>
            <a:r>
              <a:rPr lang="en-US" sz="1400" b="1" dirty="0" smtClean="0">
                <a:solidFill>
                  <a:schemeClr val="bg1"/>
                </a:solidFill>
                <a:latin typeface="Calibri" pitchFamily="34" charset="0"/>
              </a:rPr>
              <a:t>INTERNAL/EXTERNAL (STAKEHOLDERS) DISCUSSION ABOUT THE PEER REVIEW RECOMMENDATIONS.</a:t>
            </a:r>
            <a:endParaRPr kumimoji="0" lang="en-US" sz="3200" b="1" i="0" u="none" strike="noStrike" cap="none" normalizeH="0" baseline="0" dirty="0" smtClean="0">
              <a:ln>
                <a:noFill/>
              </a:ln>
              <a:solidFill>
                <a:schemeClr val="bg1"/>
              </a:solidFill>
              <a:effectLst/>
              <a:latin typeface="Calibri" pitchFamily="34" charset="0"/>
              <a:ea typeface="SimSun-ExtB" pitchFamily="49" charset="-122"/>
              <a:cs typeface="Arial" pitchFamily="34" charset="0"/>
            </a:endParaRPr>
          </a:p>
        </p:txBody>
      </p:sp>
      <p:sp>
        <p:nvSpPr>
          <p:cNvPr id="8" name="CaixaDeTexto 7"/>
          <p:cNvSpPr txBox="1"/>
          <p:nvPr/>
        </p:nvSpPr>
        <p:spPr>
          <a:xfrm>
            <a:off x="1763688" y="548680"/>
            <a:ext cx="2552302" cy="369332"/>
          </a:xfrm>
          <a:prstGeom prst="rect">
            <a:avLst/>
          </a:prstGeom>
          <a:noFill/>
        </p:spPr>
        <p:txBody>
          <a:bodyPr wrap="none" rtlCol="0">
            <a:spAutoFit/>
          </a:bodyPr>
          <a:lstStyle/>
          <a:p>
            <a:r>
              <a:rPr lang="pt-PT" b="1" dirty="0" smtClean="0">
                <a:latin typeface="Calibri" pitchFamily="34" charset="0"/>
              </a:rPr>
              <a:t>POSITIVE (in </a:t>
            </a:r>
            <a:r>
              <a:rPr lang="pt-PT" b="1" dirty="0" err="1" smtClean="0">
                <a:latin typeface="Calibri" pitchFamily="34" charset="0"/>
              </a:rPr>
              <a:t>all</a:t>
            </a:r>
            <a:r>
              <a:rPr lang="pt-PT" b="1" dirty="0" smtClean="0">
                <a:latin typeface="Calibri" pitchFamily="34" charset="0"/>
              </a:rPr>
              <a:t> </a:t>
            </a:r>
            <a:r>
              <a:rPr lang="pt-PT" b="1" dirty="0" err="1" smtClean="0">
                <a:latin typeface="Calibri" pitchFamily="34" charset="0"/>
              </a:rPr>
              <a:t>aspects</a:t>
            </a:r>
            <a:r>
              <a:rPr lang="pt-PT" b="1" dirty="0" smtClean="0">
                <a:latin typeface="Calibri" pitchFamily="34" charset="0"/>
              </a:rPr>
              <a:t>!)</a:t>
            </a:r>
            <a:endParaRPr lang="pt-PT" b="1" dirty="0">
              <a:latin typeface="Calibri" pitchFamily="34" charset="0"/>
            </a:endParaRPr>
          </a:p>
        </p:txBody>
      </p:sp>
      <p:sp>
        <p:nvSpPr>
          <p:cNvPr id="9" name="Rectângulo 8"/>
          <p:cNvSpPr/>
          <p:nvPr/>
        </p:nvSpPr>
        <p:spPr>
          <a:xfrm>
            <a:off x="971600" y="4653136"/>
            <a:ext cx="4104456" cy="646331"/>
          </a:xfrm>
          <a:prstGeom prst="rect">
            <a:avLst/>
          </a:prstGeom>
        </p:spPr>
        <p:txBody>
          <a:bodyPr wrap="square">
            <a:spAutoFit/>
          </a:bodyPr>
          <a:lstStyle/>
          <a:p>
            <a:pPr algn="ctr"/>
            <a:r>
              <a:rPr lang="en-US" b="1" dirty="0" smtClean="0">
                <a:latin typeface="Calibri" pitchFamily="34" charset="0"/>
              </a:rPr>
              <a:t>CONFIDENCE AND ASSURANCE TO DO MORE AND BETTER</a:t>
            </a:r>
            <a:endParaRPr lang="pt-PT" b="1" dirty="0">
              <a:latin typeface="Calibri" pitchFamily="34" charset="0"/>
            </a:endParaRPr>
          </a:p>
        </p:txBody>
      </p:sp>
      <p:sp>
        <p:nvSpPr>
          <p:cNvPr id="10"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2. </a:t>
            </a:r>
            <a:r>
              <a:rPr lang="en-GB" altLang="en-US" sz="2000" b="1" u="sng" dirty="0" smtClean="0">
                <a:latin typeface="Calibri" pitchFamily="34" charset="0"/>
                <a:ea typeface="+mj-ea"/>
                <a:cs typeface="+mj-cs"/>
              </a:rPr>
              <a:t>PEER REVIEW AMADORA</a:t>
            </a: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2.4.</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a:t>
            </a:r>
            <a:r>
              <a:rPr lang="en-GB" altLang="en-US" noProof="0" dirty="0" smtClean="0">
                <a:latin typeface="Calibri" pitchFamily="34" charset="0"/>
                <a:ea typeface="+mj-ea"/>
                <a:cs typeface="+mj-cs"/>
              </a:rPr>
              <a:t>Benefits\impacts</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sp>
        <p:nvSpPr>
          <p:cNvPr id="11" name="Rectangle 3"/>
          <p:cNvSpPr>
            <a:spLocks noChangeArrowheads="1"/>
          </p:cNvSpPr>
          <p:nvPr/>
        </p:nvSpPr>
        <p:spPr bwMode="auto">
          <a:xfrm>
            <a:off x="899592" y="2708920"/>
            <a:ext cx="4248472" cy="738664"/>
          </a:xfrm>
          <a:prstGeom prst="rect">
            <a:avLst/>
          </a:prstGeom>
          <a:solidFill>
            <a:srgbClr val="D60093"/>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spAutoFit/>
          </a:bodyPr>
          <a:lstStyle/>
          <a:p>
            <a:pPr algn="ctr" eaLnBrk="1" hangingPunct="1"/>
            <a:r>
              <a:rPr lang="en-US" sz="1400" b="1" dirty="0" smtClean="0">
                <a:solidFill>
                  <a:schemeClr val="bg1"/>
                </a:solidFill>
                <a:latin typeface="Calibri" pitchFamily="34" charset="0"/>
              </a:rPr>
              <a:t>REFLECTION WAS MADE ABOUT RISK SCENARIOS IN THE CITY AND THE RESOURCES NEED FOR SPECIFIC OPERATIONS.</a:t>
            </a:r>
            <a:endParaRPr kumimoji="0" lang="en-US" sz="3200" b="1" i="0" u="none" strike="noStrike" cap="none" normalizeH="0" baseline="0" dirty="0" smtClean="0">
              <a:ln>
                <a:noFill/>
              </a:ln>
              <a:solidFill>
                <a:schemeClr val="bg1"/>
              </a:solidFill>
              <a:effectLst/>
              <a:latin typeface="Calibri" pitchFamily="34" charset="0"/>
              <a:ea typeface="SimSun-ExtB" pitchFamily="49" charset="-122"/>
              <a:cs typeface="Arial" pitchFamily="34" charset="0"/>
            </a:endParaRPr>
          </a:p>
        </p:txBody>
      </p:sp>
      <p:sp>
        <p:nvSpPr>
          <p:cNvPr id="12" name="Rectangle 3"/>
          <p:cNvSpPr>
            <a:spLocks noChangeArrowheads="1"/>
          </p:cNvSpPr>
          <p:nvPr/>
        </p:nvSpPr>
        <p:spPr bwMode="auto">
          <a:xfrm>
            <a:off x="899592" y="3573016"/>
            <a:ext cx="4248472" cy="954107"/>
          </a:xfrm>
          <a:prstGeom prst="rect">
            <a:avLst/>
          </a:prstGeom>
          <a:solidFill>
            <a:srgbClr val="D60093"/>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ctr" anchorCtr="0" compatLnSpc="1">
            <a:prstTxWarp prst="textNoShape">
              <a:avLst/>
            </a:prstTxWarp>
            <a:spAutoFit/>
          </a:bodyPr>
          <a:lstStyle/>
          <a:p>
            <a:pPr lvl="0" algn="ctr" eaLnBrk="1" hangingPunct="1"/>
            <a:r>
              <a:rPr lang="en-US" sz="1400" b="1" dirty="0" smtClean="0">
                <a:solidFill>
                  <a:schemeClr val="bg1"/>
                </a:solidFill>
                <a:latin typeface="Calibri" pitchFamily="34" charset="0"/>
                <a:cs typeface="Calibri" pitchFamily="34" charset="0"/>
              </a:rPr>
              <a:t>THE INTERACTIONS CREATED IN THE ISSUE OF COMMUNITY RESILIENCE IN ORDER TO UNDERSTAND WHAT KIND OF NETWORKS WERE ESTABLISH AND HOW SUCCESSFUL THEY ARE.</a:t>
            </a:r>
            <a:endParaRPr kumimoji="0" lang="en-US" sz="3200" b="1" i="0" u="none" strike="noStrike" cap="none" normalizeH="0" baseline="0" dirty="0" smtClean="0">
              <a:ln>
                <a:noFill/>
              </a:ln>
              <a:solidFill>
                <a:schemeClr val="bg1"/>
              </a:solidFill>
              <a:effectLst/>
              <a:latin typeface="Calibri" pitchFamily="34" charset="0"/>
              <a:ea typeface="SimSun-ExtB" pitchFamily="49" charset="-122"/>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P:\USCORE2\DSC0014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3" name="CaixaDeTexto 2"/>
          <p:cNvSpPr txBox="1"/>
          <p:nvPr/>
        </p:nvSpPr>
        <p:spPr>
          <a:xfrm>
            <a:off x="4788024" y="6309320"/>
            <a:ext cx="4192045" cy="461665"/>
          </a:xfrm>
          <a:prstGeom prst="rect">
            <a:avLst/>
          </a:prstGeom>
          <a:noFill/>
        </p:spPr>
        <p:txBody>
          <a:bodyPr wrap="none" rtlCol="0">
            <a:spAutoFit/>
          </a:bodyPr>
          <a:lstStyle/>
          <a:p>
            <a:r>
              <a:rPr lang="pt-PT" sz="2400" b="1" dirty="0" smtClean="0">
                <a:solidFill>
                  <a:schemeClr val="bg1"/>
                </a:solidFill>
                <a:latin typeface="Calibri" pitchFamily="34" charset="0"/>
                <a:cs typeface="Calibri" pitchFamily="34" charset="0"/>
              </a:rPr>
              <a:t>THANK YOU AND BE RESILIENT!</a:t>
            </a:r>
            <a:endParaRPr lang="pt-PT" sz="2400" b="1" dirty="0">
              <a:solidFill>
                <a:schemeClr val="bg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a:xfrm>
            <a:off x="539552" y="404664"/>
            <a:ext cx="8208912" cy="790575"/>
          </a:xfrm>
        </p:spPr>
        <p:txBody>
          <a:bodyPr/>
          <a:lstStyle/>
          <a:p>
            <a:pPr algn="r" eaLnBrk="1" hangingPunct="1"/>
            <a:r>
              <a:rPr lang="en-GB" altLang="en-US" sz="2000" b="1" u="sng" dirty="0" smtClean="0">
                <a:solidFill>
                  <a:schemeClr val="tx1"/>
                </a:solidFill>
                <a:latin typeface="Calibri" pitchFamily="34" charset="0"/>
              </a:rPr>
              <a:t>1. AMADORA USCORE2</a:t>
            </a:r>
            <a:br>
              <a:rPr lang="en-GB" altLang="en-US" sz="2000" b="1" u="sng" dirty="0" smtClean="0">
                <a:solidFill>
                  <a:schemeClr val="tx1"/>
                </a:solidFill>
                <a:latin typeface="Calibri" pitchFamily="34" charset="0"/>
              </a:rPr>
            </a:br>
            <a:r>
              <a:rPr lang="en-GB" altLang="en-US" sz="1800" dirty="0" smtClean="0">
                <a:solidFill>
                  <a:schemeClr val="tx1"/>
                </a:solidFill>
                <a:latin typeface="Calibri" pitchFamily="34" charset="0"/>
              </a:rPr>
              <a:t>1.1. Expected outcomes</a:t>
            </a:r>
          </a:p>
        </p:txBody>
      </p:sp>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sp>
        <p:nvSpPr>
          <p:cNvPr id="7" name="Retângulo 11"/>
          <p:cNvSpPr/>
          <p:nvPr/>
        </p:nvSpPr>
        <p:spPr>
          <a:xfrm>
            <a:off x="539552" y="1268760"/>
            <a:ext cx="4464496" cy="3631763"/>
          </a:xfrm>
          <a:prstGeom prst="rect">
            <a:avLst/>
          </a:prstGeom>
        </p:spPr>
        <p:txBody>
          <a:bodyPr wrap="square">
            <a:spAutoFit/>
          </a:bodyPr>
          <a:lstStyle/>
          <a:p>
            <a:r>
              <a:rPr lang="en-US" sz="2000" dirty="0" smtClean="0">
                <a:latin typeface="Calibri" pitchFamily="34" charset="0"/>
              </a:rPr>
              <a:t>\\ Understand our maturity in DRR: better </a:t>
            </a:r>
            <a:r>
              <a:rPr lang="en-US" sz="2000" b="1" dirty="0" smtClean="0">
                <a:latin typeface="Calibri" pitchFamily="34" charset="0"/>
              </a:rPr>
              <a:t>understand if the impact of our work has real value</a:t>
            </a:r>
            <a:r>
              <a:rPr lang="en-US" sz="2000" dirty="0" smtClean="0">
                <a:latin typeface="Calibri" pitchFamily="34" charset="0"/>
              </a:rPr>
              <a:t>;</a:t>
            </a:r>
          </a:p>
          <a:p>
            <a:pPr>
              <a:spcAft>
                <a:spcPts val="600"/>
              </a:spcAft>
            </a:pPr>
            <a:r>
              <a:rPr lang="en-US" sz="2000" dirty="0" smtClean="0">
                <a:latin typeface="Calibri" pitchFamily="34" charset="0"/>
              </a:rPr>
              <a:t>\\ </a:t>
            </a:r>
            <a:r>
              <a:rPr lang="en-US" sz="2000" b="1" dirty="0" smtClean="0">
                <a:latin typeface="Calibri" pitchFamily="34" charset="0"/>
              </a:rPr>
              <a:t>Identify gaps </a:t>
            </a:r>
            <a:r>
              <a:rPr lang="en-US" sz="2000" dirty="0" smtClean="0">
                <a:latin typeface="Calibri" pitchFamily="34" charset="0"/>
              </a:rPr>
              <a:t>and bring a new perspective to current approaches; </a:t>
            </a:r>
          </a:p>
          <a:p>
            <a:pPr>
              <a:spcAft>
                <a:spcPts val="600"/>
              </a:spcAft>
            </a:pPr>
            <a:r>
              <a:rPr lang="en-US" sz="2000" b="1" dirty="0" smtClean="0">
                <a:latin typeface="Calibri" pitchFamily="34" charset="0"/>
              </a:rPr>
              <a:t>\\ New ways of increasing the capacity to address risks </a:t>
            </a:r>
            <a:r>
              <a:rPr lang="en-US" sz="2000" dirty="0" smtClean="0">
                <a:latin typeface="Calibri" pitchFamily="34" charset="0"/>
              </a:rPr>
              <a:t>(which may be large) in small communities (Amadora);</a:t>
            </a:r>
          </a:p>
          <a:p>
            <a:pPr>
              <a:spcAft>
                <a:spcPts val="600"/>
              </a:spcAft>
            </a:pPr>
            <a:r>
              <a:rPr lang="en-US" sz="2000" dirty="0" smtClean="0">
                <a:latin typeface="Calibri" pitchFamily="34" charset="0"/>
              </a:rPr>
              <a:t>\\ How to </a:t>
            </a:r>
            <a:r>
              <a:rPr lang="en-US" sz="2000" b="1" dirty="0" smtClean="0">
                <a:latin typeface="Calibri" pitchFamily="34" charset="0"/>
              </a:rPr>
              <a:t>empower the community groups </a:t>
            </a:r>
            <a:r>
              <a:rPr lang="en-US" sz="2000" dirty="0" smtClean="0">
                <a:latin typeface="Calibri" pitchFamily="34" charset="0"/>
              </a:rPr>
              <a:t>into the political decision (DRR issues).</a:t>
            </a:r>
          </a:p>
        </p:txBody>
      </p:sp>
      <p:pic>
        <p:nvPicPr>
          <p:cNvPr id="5127" name="Picture 7"/>
          <p:cNvPicPr>
            <a:picLocks noChangeAspect="1" noChangeArrowheads="1"/>
          </p:cNvPicPr>
          <p:nvPr/>
        </p:nvPicPr>
        <p:blipFill>
          <a:blip r:embed="rId5" cstate="print"/>
          <a:srcRect/>
          <a:stretch>
            <a:fillRect/>
          </a:stretch>
        </p:blipFill>
        <p:spPr bwMode="auto">
          <a:xfrm>
            <a:off x="5076056" y="1916832"/>
            <a:ext cx="3554021" cy="2376264"/>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7"/>
                                        </p:tgtEl>
                                        <p:attrNameLst>
                                          <p:attrName>style.visibility</p:attrName>
                                        </p:attrNameLst>
                                      </p:cBhvr>
                                      <p:to>
                                        <p:strVal val="visible"/>
                                      </p:to>
                                    </p:set>
                                    <p:anim calcmode="lin" valueType="num">
                                      <p:cBhvr additive="base">
                                        <p:cTn id="11" dur="500" fill="hold"/>
                                        <p:tgtEl>
                                          <p:spTgt spid="5127"/>
                                        </p:tgtEl>
                                        <p:attrNameLst>
                                          <p:attrName>ppt_x</p:attrName>
                                        </p:attrNameLst>
                                      </p:cBhvr>
                                      <p:tavLst>
                                        <p:tav tm="0">
                                          <p:val>
                                            <p:strVal val="#ppt_x"/>
                                          </p:val>
                                        </p:tav>
                                        <p:tav tm="100000">
                                          <p:val>
                                            <p:strVal val="#ppt_x"/>
                                          </p:val>
                                        </p:tav>
                                      </p:tavLst>
                                    </p:anim>
                                    <p:anim calcmode="lin" valueType="num">
                                      <p:cBhvr additive="base">
                                        <p:cTn id="12"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idx="4294967295"/>
          </p:nvPr>
        </p:nvSpPr>
        <p:spPr>
          <a:xfrm>
            <a:off x="467544" y="836713"/>
            <a:ext cx="8208912" cy="4752527"/>
          </a:xfrm>
        </p:spPr>
        <p:txBody>
          <a:bodyPr/>
          <a:lstStyle/>
          <a:p>
            <a:pPr eaLnBrk="1" hangingPunct="1"/>
            <a:r>
              <a:rPr lang="sv-SE" altLang="en-US" sz="4800" b="1" dirty="0" smtClean="0">
                <a:solidFill>
                  <a:schemeClr val="tx1"/>
                </a:solidFill>
                <a:latin typeface="Calibri" pitchFamily="34" charset="0"/>
              </a:rPr>
              <a:t/>
            </a:r>
            <a:br>
              <a:rPr lang="sv-SE" altLang="en-US" sz="4800" b="1" dirty="0" smtClean="0">
                <a:solidFill>
                  <a:schemeClr val="tx1"/>
                </a:solidFill>
                <a:latin typeface="Calibri" pitchFamily="34" charset="0"/>
              </a:rPr>
            </a:br>
            <a:r>
              <a:rPr lang="sv-SE" altLang="en-US" sz="4800" b="1" dirty="0" smtClean="0">
                <a:solidFill>
                  <a:schemeClr val="tx1"/>
                </a:solidFill>
                <a:latin typeface="Calibri" pitchFamily="34" charset="0"/>
              </a:rPr>
              <a:t>MASTERCLASS</a:t>
            </a:r>
            <a:r>
              <a:rPr lang="sv-SE" altLang="en-US" sz="4000" b="1" dirty="0" smtClean="0">
                <a:solidFill>
                  <a:schemeClr val="tx1"/>
                </a:solidFill>
                <a:latin typeface="Calibri" pitchFamily="34" charset="0"/>
              </a:rPr>
              <a:t/>
            </a:r>
            <a:br>
              <a:rPr lang="sv-SE" altLang="en-US" sz="4000" b="1" dirty="0" smtClean="0">
                <a:solidFill>
                  <a:schemeClr val="tx1"/>
                </a:solidFill>
                <a:latin typeface="Calibri" pitchFamily="34" charset="0"/>
              </a:rPr>
            </a:br>
            <a:r>
              <a:rPr lang="en-US" i="1" dirty="0" smtClean="0">
                <a:latin typeface="Calibri" pitchFamily="34" charset="0"/>
              </a:rPr>
              <a:t>  Case study of the use of module 6 in a peer review </a:t>
            </a:r>
            <a:r>
              <a:rPr lang="en-US" sz="4800" i="1" dirty="0" smtClean="0">
                <a:latin typeface="Calibri" pitchFamily="34" charset="0"/>
              </a:rPr>
              <a:t/>
            </a:r>
            <a:br>
              <a:rPr lang="en-US" sz="4800" i="1" dirty="0" smtClean="0">
                <a:latin typeface="Calibri" pitchFamily="34" charset="0"/>
              </a:rPr>
            </a:br>
            <a:r>
              <a:rPr lang="en-US" b="1" dirty="0" smtClean="0">
                <a:latin typeface="Calibri" pitchFamily="34" charset="0"/>
              </a:rPr>
              <a:t>[</a:t>
            </a:r>
            <a:r>
              <a:rPr lang="en-US" b="1" dirty="0" err="1" smtClean="0">
                <a:latin typeface="Calibri" pitchFamily="34" charset="0"/>
              </a:rPr>
              <a:t>Amadora</a:t>
            </a:r>
            <a:r>
              <a:rPr lang="en-US" b="1" dirty="0" smtClean="0">
                <a:latin typeface="Calibri" pitchFamily="34" charset="0"/>
              </a:rPr>
              <a:t>]</a:t>
            </a:r>
            <a:r>
              <a:rPr lang="en-US" sz="4800" i="1" dirty="0" smtClean="0">
                <a:latin typeface="Calibri" pitchFamily="34" charset="0"/>
              </a:rPr>
              <a:t/>
            </a:r>
            <a:br>
              <a:rPr lang="en-US" sz="4800" i="1" dirty="0" smtClean="0">
                <a:latin typeface="Calibri" pitchFamily="34" charset="0"/>
              </a:rPr>
            </a:br>
            <a:r>
              <a:rPr lang="en-US" sz="4800" i="1" dirty="0" smtClean="0">
                <a:latin typeface="Calibri" pitchFamily="34" charset="0"/>
              </a:rPr>
              <a:t/>
            </a:r>
            <a:br>
              <a:rPr lang="en-US" sz="4800" i="1" dirty="0" smtClean="0">
                <a:latin typeface="Calibri" pitchFamily="34" charset="0"/>
              </a:rPr>
            </a:br>
            <a:r>
              <a:rPr lang="en-GB" sz="1800" dirty="0" smtClean="0">
                <a:latin typeface="Calibri" pitchFamily="34" charset="0"/>
              </a:rPr>
              <a:t/>
            </a:r>
            <a:br>
              <a:rPr lang="en-GB" sz="1800" dirty="0" smtClean="0">
                <a:latin typeface="Calibri" pitchFamily="34" charset="0"/>
              </a:rPr>
            </a:br>
            <a:r>
              <a:rPr lang="en-GB" sz="1800" u="sng" dirty="0" err="1" smtClean="0">
                <a:latin typeface="Calibri" pitchFamily="34" charset="0"/>
              </a:rPr>
              <a:t>Luís</a:t>
            </a:r>
            <a:r>
              <a:rPr lang="en-GB" sz="1800" u="sng" dirty="0" smtClean="0">
                <a:latin typeface="Calibri" pitchFamily="34" charset="0"/>
              </a:rPr>
              <a:t> </a:t>
            </a:r>
            <a:r>
              <a:rPr lang="en-GB" sz="1800" u="sng" dirty="0" err="1" smtClean="0">
                <a:latin typeface="Calibri" pitchFamily="34" charset="0"/>
              </a:rPr>
              <a:t>Carvalho</a:t>
            </a:r>
            <a:r>
              <a:rPr lang="en-GB" sz="1800" u="sng" dirty="0" smtClean="0">
                <a:latin typeface="Calibri" pitchFamily="34" charset="0"/>
              </a:rPr>
              <a:t> | Civil Protection Coordinator</a:t>
            </a:r>
            <a:r>
              <a:rPr lang="en-GB" sz="1800" dirty="0" smtClean="0">
                <a:latin typeface="Calibri" pitchFamily="34" charset="0"/>
              </a:rPr>
              <a:t/>
            </a:r>
            <a:br>
              <a:rPr lang="en-GB" sz="1800" dirty="0" smtClean="0">
                <a:latin typeface="Calibri" pitchFamily="34" charset="0"/>
              </a:rPr>
            </a:br>
            <a:r>
              <a:rPr lang="en-GB" sz="1400" b="1" dirty="0" smtClean="0">
                <a:latin typeface="Calibri" pitchFamily="34" charset="0"/>
              </a:rPr>
              <a:t>MUNICIPALITY OF AMADORA</a:t>
            </a:r>
            <a:br>
              <a:rPr lang="en-GB" sz="1400" b="1" dirty="0" smtClean="0">
                <a:latin typeface="Calibri" pitchFamily="34" charset="0"/>
              </a:rPr>
            </a:br>
            <a:r>
              <a:rPr lang="en-GB" sz="1800" b="1" dirty="0" smtClean="0">
                <a:latin typeface="Calibri" pitchFamily="34" charset="0"/>
              </a:rPr>
              <a:t/>
            </a:r>
            <a:br>
              <a:rPr lang="en-GB" sz="1800" b="1" dirty="0" smtClean="0">
                <a:latin typeface="Calibri" pitchFamily="34" charset="0"/>
              </a:rPr>
            </a:br>
            <a:r>
              <a:rPr lang="en-GB" sz="1800" b="1" dirty="0" smtClean="0">
                <a:latin typeface="Calibri" pitchFamily="34" charset="0"/>
              </a:rPr>
              <a:t/>
            </a:r>
            <a:br>
              <a:rPr lang="en-GB" sz="1800" b="1" dirty="0" smtClean="0">
                <a:latin typeface="Calibri" pitchFamily="34" charset="0"/>
              </a:rPr>
            </a:br>
            <a:r>
              <a:rPr lang="en-GB" sz="1200" dirty="0" smtClean="0">
                <a:latin typeface="Calibri" pitchFamily="34" charset="0"/>
              </a:rPr>
              <a:t>European Forum for Disaster Risk Reduction</a:t>
            </a:r>
            <a:br>
              <a:rPr lang="en-GB" sz="1200" dirty="0" smtClean="0">
                <a:latin typeface="Calibri" pitchFamily="34" charset="0"/>
              </a:rPr>
            </a:br>
            <a:r>
              <a:rPr lang="en-GB" sz="1200" dirty="0" smtClean="0">
                <a:latin typeface="Calibri" pitchFamily="34" charset="0"/>
              </a:rPr>
              <a:t>Rome |  21</a:t>
            </a:r>
            <a:r>
              <a:rPr lang="en-GB" sz="1200" baseline="30000" dirty="0" smtClean="0">
                <a:latin typeface="Calibri" pitchFamily="34" charset="0"/>
              </a:rPr>
              <a:t>ST</a:t>
            </a:r>
            <a:r>
              <a:rPr lang="en-GB" sz="1200" dirty="0" smtClean="0">
                <a:latin typeface="Calibri" pitchFamily="34" charset="0"/>
              </a:rPr>
              <a:t> November 2018</a:t>
            </a:r>
            <a:endParaRPr lang="en-GB" altLang="en-US" sz="1800" b="1" dirty="0" smtClean="0">
              <a:solidFill>
                <a:schemeClr val="tx1"/>
              </a:solidFill>
              <a:latin typeface="Calibri" pitchFamily="34" charset="0"/>
            </a:endParaRPr>
          </a:p>
        </p:txBody>
      </p:sp>
      <p:pic>
        <p:nvPicPr>
          <p:cNvPr id="3076"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3077"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pic>
        <p:nvPicPr>
          <p:cNvPr id="5" name="Picture 2"/>
          <p:cNvPicPr>
            <a:picLocks noChangeAspect="1" noChangeArrowheads="1"/>
          </p:cNvPicPr>
          <p:nvPr/>
        </p:nvPicPr>
        <p:blipFill>
          <a:blip r:embed="rId5" cstate="print">
            <a:duotone>
              <a:prstClr val="black"/>
              <a:schemeClr val="accent3">
                <a:tint val="45000"/>
                <a:satMod val="400000"/>
              </a:schemeClr>
            </a:duotone>
          </a:blip>
          <a:srcRect l="6833" t="22258" r="65774" b="5574"/>
          <a:stretch>
            <a:fillRect/>
          </a:stretch>
        </p:blipFill>
        <p:spPr bwMode="auto">
          <a:xfrm>
            <a:off x="4610932" y="749874"/>
            <a:ext cx="3489460" cy="2391094"/>
          </a:xfrm>
          <a:prstGeom prst="rect">
            <a:avLst/>
          </a:prstGeom>
          <a:noFill/>
          <a:ln w="9525">
            <a:noFill/>
            <a:miter lim="800000"/>
            <a:headEnd/>
            <a:tailEnd/>
          </a:ln>
          <a:effectLst/>
        </p:spPr>
      </p:pic>
      <p:pic>
        <p:nvPicPr>
          <p:cNvPr id="6" name="Picture 4"/>
          <p:cNvPicPr>
            <a:picLocks noChangeAspect="1" noChangeArrowheads="1"/>
          </p:cNvPicPr>
          <p:nvPr/>
        </p:nvPicPr>
        <p:blipFill>
          <a:blip r:embed="rId6" cstate="print"/>
          <a:srcRect l="24071" t="15566" r="39029" b="5955"/>
          <a:stretch>
            <a:fillRect/>
          </a:stretch>
        </p:blipFill>
        <p:spPr bwMode="auto">
          <a:xfrm>
            <a:off x="539552" y="620688"/>
            <a:ext cx="3656701" cy="4595428"/>
          </a:xfrm>
          <a:prstGeom prst="rect">
            <a:avLst/>
          </a:prstGeom>
          <a:noFill/>
          <a:ln w="9525">
            <a:noFill/>
            <a:miter lim="800000"/>
            <a:headEnd/>
            <a:tailEnd/>
          </a:ln>
        </p:spPr>
      </p:pic>
      <p:sp>
        <p:nvSpPr>
          <p:cNvPr id="19" name="Chamada com Linha 1 (Limite e Barra de Destaque) 18"/>
          <p:cNvSpPr/>
          <p:nvPr/>
        </p:nvSpPr>
        <p:spPr>
          <a:xfrm>
            <a:off x="4644008" y="3212976"/>
            <a:ext cx="1411199" cy="562890"/>
          </a:xfrm>
          <a:prstGeom prst="accentBorderCallout1">
            <a:avLst>
              <a:gd name="adj1" fmla="val 18750"/>
              <a:gd name="adj2" fmla="val -8333"/>
              <a:gd name="adj3" fmla="val 18583"/>
              <a:gd name="adj4" fmla="val -37944"/>
            </a:avLst>
          </a:prstGeom>
          <a:solidFill>
            <a:srgbClr val="4BACC6">
              <a:lumMod val="40000"/>
              <a:lumOff val="60000"/>
            </a:srgbClr>
          </a:solidFill>
          <a:ln w="38100" cap="flat" cmpd="sng" algn="ctr">
            <a:solidFill>
              <a:srgbClr val="00B0F0"/>
            </a:solidFill>
            <a:prstDash val="solid"/>
          </a:ln>
          <a:effectLst>
            <a:outerShdw blurRad="40000" dist="20000" dir="5400000" rotWithShape="0">
              <a:srgbClr val="000000">
                <a:alpha val="38000"/>
              </a:srgbClr>
            </a:outerShdw>
          </a:effectLst>
        </p:spPr>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1" i="0" u="none" strike="noStrike" kern="0" cap="none" spc="0" normalizeH="0" baseline="0" noProof="0" dirty="0" smtClean="0">
                <a:ln>
                  <a:noFill/>
                </a:ln>
                <a:solidFill>
                  <a:sysClr val="windowText" lastClr="000000"/>
                </a:solidFill>
                <a:effectLst/>
                <a:uLnTx/>
                <a:uFillTx/>
                <a:latin typeface="Calibri"/>
                <a:ea typeface="+mn-ea"/>
                <a:cs typeface="+mn-cs"/>
              </a:rPr>
              <a:t>POPULATION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0" i="0" u="sng" strike="noStrike" kern="0" cap="none" spc="0" normalizeH="0" baseline="0" noProof="0" dirty="0" smtClean="0">
                <a:ln>
                  <a:noFill/>
                </a:ln>
                <a:solidFill>
                  <a:sysClr val="windowText" lastClr="000000"/>
                </a:solidFill>
                <a:effectLst/>
                <a:uLnTx/>
                <a:uFillTx/>
                <a:latin typeface="Calibri"/>
                <a:ea typeface="+mn-ea"/>
                <a:cs typeface="+mn-cs"/>
              </a:rPr>
              <a:t>175.558</a:t>
            </a:r>
            <a:r>
              <a:rPr kumimoji="0" lang="pt-PT" sz="1200" b="0" i="0" u="none" strike="noStrike" kern="0" cap="none" spc="0" normalizeH="0" baseline="0" noProof="0" dirty="0" smtClean="0">
                <a:ln>
                  <a:noFill/>
                </a:ln>
                <a:solidFill>
                  <a:sysClr val="windowText" lastClr="000000"/>
                </a:solidFill>
                <a:effectLst/>
                <a:uLnTx/>
                <a:uFillTx/>
                <a:latin typeface="Calibri"/>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0" i="0" u="none" strike="noStrike" kern="0" cap="none" spc="0" normalizeH="0" baseline="0" noProof="0" dirty="0" err="1" smtClean="0">
                <a:ln>
                  <a:noFill/>
                </a:ln>
                <a:solidFill>
                  <a:sysClr val="windowText" lastClr="000000"/>
                </a:solidFill>
                <a:effectLst/>
                <a:uLnTx/>
                <a:uFillTx/>
                <a:latin typeface="Calibri"/>
                <a:ea typeface="+mn-ea"/>
                <a:cs typeface="+mn-cs"/>
              </a:rPr>
              <a:t>inhab</a:t>
            </a:r>
            <a:r>
              <a:rPr kumimoji="0" lang="pt-PT" sz="1200" b="0" i="0" u="none" strike="noStrike" kern="0" cap="none" spc="0" normalizeH="0" baseline="0" noProof="0" dirty="0" smtClean="0">
                <a:ln>
                  <a:noFill/>
                </a:ln>
                <a:solidFill>
                  <a:sysClr val="windowText" lastClr="000000"/>
                </a:solidFill>
                <a:effectLst/>
                <a:uLnTx/>
                <a:uFillTx/>
                <a:latin typeface="Calibri"/>
                <a:ea typeface="+mn-ea"/>
                <a:cs typeface="+mn-cs"/>
              </a:rPr>
              <a:t>.</a:t>
            </a:r>
            <a:endParaRPr kumimoji="0" lang="pt-PT"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 name="Chamada com Linha 1 (Limite e Barra de Destaque) 19"/>
          <p:cNvSpPr/>
          <p:nvPr/>
        </p:nvSpPr>
        <p:spPr>
          <a:xfrm>
            <a:off x="4644008" y="3946230"/>
            <a:ext cx="1411199" cy="562890"/>
          </a:xfrm>
          <a:prstGeom prst="accentBorderCallout1">
            <a:avLst>
              <a:gd name="adj1" fmla="val 18750"/>
              <a:gd name="adj2" fmla="val -8333"/>
              <a:gd name="adj3" fmla="val 18583"/>
              <a:gd name="adj4" fmla="val -37944"/>
            </a:avLst>
          </a:prstGeom>
          <a:solidFill>
            <a:srgbClr val="4BACC6">
              <a:lumMod val="40000"/>
              <a:lumOff val="60000"/>
            </a:srgbClr>
          </a:solidFill>
          <a:ln w="38100" cap="flat" cmpd="sng" algn="ctr">
            <a:solidFill>
              <a:srgbClr val="00B0F0"/>
            </a:solidFill>
            <a:prstDash val="solid"/>
          </a:ln>
          <a:effectLst>
            <a:outerShdw blurRad="40000" dist="20000" dir="5400000" rotWithShape="0">
              <a:srgbClr val="000000">
                <a:alpha val="38000"/>
              </a:srgbClr>
            </a:outerShdw>
          </a:effectLst>
        </p:spPr>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1" i="0" u="none" strike="noStrike" kern="0" cap="none" spc="0" normalizeH="0" baseline="0" noProof="0" dirty="0" smtClean="0">
                <a:ln>
                  <a:noFill/>
                </a:ln>
                <a:solidFill>
                  <a:sysClr val="windowText" lastClr="000000"/>
                </a:solidFill>
                <a:effectLst/>
                <a:uLnTx/>
                <a:uFillTx/>
                <a:latin typeface="Calibri"/>
                <a:ea typeface="+mn-ea"/>
                <a:cs typeface="+mn-cs"/>
              </a:rPr>
              <a:t>POP. DENSITY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0" i="0" u="sng" strike="noStrike" kern="0" cap="none" spc="0" normalizeH="0" baseline="0" noProof="0" dirty="0" smtClean="0">
                <a:ln>
                  <a:noFill/>
                </a:ln>
                <a:solidFill>
                  <a:sysClr val="windowText" lastClr="000000"/>
                </a:solidFill>
                <a:effectLst/>
                <a:uLnTx/>
                <a:uFillTx/>
                <a:latin typeface="Calibri"/>
                <a:ea typeface="+mn-ea"/>
                <a:cs typeface="+mn-cs"/>
              </a:rPr>
              <a:t>7.363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0" i="0" u="none" strike="noStrike" kern="0" cap="none" spc="0" normalizeH="0" baseline="0" noProof="0" dirty="0" err="1" smtClean="0">
                <a:ln>
                  <a:noFill/>
                </a:ln>
                <a:solidFill>
                  <a:sysClr val="windowText" lastClr="000000"/>
                </a:solidFill>
                <a:effectLst/>
                <a:uLnTx/>
                <a:uFillTx/>
                <a:latin typeface="Calibri"/>
                <a:ea typeface="+mn-ea"/>
                <a:cs typeface="+mn-cs"/>
              </a:rPr>
              <a:t>inhab</a:t>
            </a:r>
            <a:r>
              <a:rPr kumimoji="0" lang="pt-PT" sz="1200" b="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pt-PT" sz="1200" b="0" i="0" u="none" strike="noStrike" kern="0" cap="none" spc="0" normalizeH="0" baseline="0" noProof="0" dirty="0" err="1" smtClean="0">
                <a:ln>
                  <a:noFill/>
                </a:ln>
                <a:solidFill>
                  <a:sysClr val="windowText" lastClr="000000"/>
                </a:solidFill>
                <a:effectLst/>
                <a:uLnTx/>
                <a:uFillTx/>
                <a:latin typeface="Calibri"/>
                <a:ea typeface="+mn-ea"/>
                <a:cs typeface="+mn-cs"/>
              </a:rPr>
              <a:t>sqkm</a:t>
            </a:r>
            <a:endParaRPr kumimoji="0" lang="pt-PT"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 name="Chamada com Linha 1 (Limite e Barra de Destaque) 20"/>
          <p:cNvSpPr/>
          <p:nvPr/>
        </p:nvSpPr>
        <p:spPr>
          <a:xfrm>
            <a:off x="4644008" y="4666310"/>
            <a:ext cx="1411199" cy="562890"/>
          </a:xfrm>
          <a:prstGeom prst="accentBorderCallout1">
            <a:avLst>
              <a:gd name="adj1" fmla="val 18750"/>
              <a:gd name="adj2" fmla="val -8333"/>
              <a:gd name="adj3" fmla="val 18583"/>
              <a:gd name="adj4" fmla="val -37944"/>
            </a:avLst>
          </a:prstGeom>
          <a:solidFill>
            <a:srgbClr val="4BACC6">
              <a:lumMod val="40000"/>
              <a:lumOff val="60000"/>
            </a:srgbClr>
          </a:solidFill>
          <a:ln w="38100" cap="flat" cmpd="sng" algn="ctr">
            <a:solidFill>
              <a:srgbClr val="00B0F0"/>
            </a:solidFill>
            <a:prstDash val="solid"/>
          </a:ln>
          <a:effectLst>
            <a:outerShdw blurRad="40000" dist="20000" dir="5400000" rotWithShape="0">
              <a:srgbClr val="000000">
                <a:alpha val="38000"/>
              </a:srgbClr>
            </a:outerShdw>
          </a:effectLst>
        </p:spPr>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1" i="0" u="none" strike="noStrike" kern="0" cap="none" spc="0" normalizeH="0" baseline="0" noProof="0" dirty="0" smtClean="0">
                <a:ln>
                  <a:noFill/>
                </a:ln>
                <a:solidFill>
                  <a:sysClr val="windowText" lastClr="000000"/>
                </a:solidFill>
                <a:effectLst/>
                <a:uLnTx/>
                <a:uFillTx/>
                <a:latin typeface="Calibri"/>
                <a:ea typeface="+mn-ea"/>
                <a:cs typeface="+mn-cs"/>
              </a:rPr>
              <a:t>POP. LIVING IN SLUMS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0" i="0" u="sng" strike="noStrike" kern="0" cap="none" spc="0" normalizeH="0" baseline="0" noProof="0" dirty="0" smtClean="0">
                <a:ln>
                  <a:noFill/>
                </a:ln>
                <a:solidFill>
                  <a:sysClr val="windowText" lastClr="000000"/>
                </a:solidFill>
                <a:effectLst/>
                <a:uLnTx/>
                <a:uFillTx/>
                <a:latin typeface="Calibri"/>
                <a:ea typeface="+mn-ea"/>
                <a:cs typeface="+mn-cs"/>
              </a:rPr>
              <a:t>3,8%</a:t>
            </a:r>
            <a:endParaRPr kumimoji="0" lang="pt-PT"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 name="Chamada com Linha 1 (Limite e Barra de Destaque) 21"/>
          <p:cNvSpPr/>
          <p:nvPr/>
        </p:nvSpPr>
        <p:spPr>
          <a:xfrm>
            <a:off x="6804248" y="3212976"/>
            <a:ext cx="1411199" cy="562890"/>
          </a:xfrm>
          <a:prstGeom prst="accentBorderCallout1">
            <a:avLst>
              <a:gd name="adj1" fmla="val 18750"/>
              <a:gd name="adj2" fmla="val -8333"/>
              <a:gd name="adj3" fmla="val 18583"/>
              <a:gd name="adj4" fmla="val -37944"/>
            </a:avLst>
          </a:prstGeom>
          <a:solidFill>
            <a:srgbClr val="4BACC6">
              <a:lumMod val="40000"/>
              <a:lumOff val="60000"/>
            </a:srgbClr>
          </a:solidFill>
          <a:ln w="38100" cap="flat" cmpd="sng" algn="ctr">
            <a:solidFill>
              <a:srgbClr val="00B0F0"/>
            </a:solidFill>
            <a:prstDash val="solid"/>
          </a:ln>
          <a:effectLst>
            <a:outerShdw blurRad="40000" dist="20000" dir="5400000" rotWithShape="0">
              <a:srgbClr val="000000">
                <a:alpha val="38000"/>
              </a:srgbClr>
            </a:outerShdw>
          </a:effectLst>
        </p:spPr>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1" i="0" u="none" strike="noStrike" kern="0" cap="none" spc="0" normalizeH="0" baseline="0" noProof="0" dirty="0" smtClean="0">
                <a:ln>
                  <a:noFill/>
                </a:ln>
                <a:solidFill>
                  <a:sysClr val="windowText" lastClr="000000"/>
                </a:solidFill>
                <a:effectLst/>
                <a:uLnTx/>
                <a:uFillTx/>
                <a:latin typeface="Calibri"/>
                <a:ea typeface="+mn-ea"/>
                <a:cs typeface="+mn-cs"/>
              </a:rPr>
              <a:t>UNEMPLOYMENT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0" i="0" u="sng" strike="noStrike" kern="0" cap="none" spc="0" normalizeH="0" baseline="0" noProof="0" dirty="0" smtClean="0">
                <a:ln>
                  <a:noFill/>
                </a:ln>
                <a:solidFill>
                  <a:sysClr val="windowText" lastClr="000000"/>
                </a:solidFill>
                <a:effectLst/>
                <a:uLnTx/>
                <a:uFillTx/>
                <a:latin typeface="Calibri"/>
                <a:ea typeface="+mn-ea"/>
                <a:cs typeface="+mn-cs"/>
              </a:rPr>
              <a:t>15%</a:t>
            </a:r>
            <a:endParaRPr kumimoji="0" lang="pt-PT"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 name="Chamada com Linha 1 (Limite e Barra de Destaque) 22"/>
          <p:cNvSpPr/>
          <p:nvPr/>
        </p:nvSpPr>
        <p:spPr>
          <a:xfrm>
            <a:off x="6804248" y="3960182"/>
            <a:ext cx="1411199" cy="562890"/>
          </a:xfrm>
          <a:prstGeom prst="accentBorderCallout1">
            <a:avLst>
              <a:gd name="adj1" fmla="val 18750"/>
              <a:gd name="adj2" fmla="val -8333"/>
              <a:gd name="adj3" fmla="val 18583"/>
              <a:gd name="adj4" fmla="val -37944"/>
            </a:avLst>
          </a:prstGeom>
          <a:solidFill>
            <a:srgbClr val="4BACC6">
              <a:lumMod val="40000"/>
              <a:lumOff val="60000"/>
            </a:srgbClr>
          </a:solidFill>
          <a:ln w="38100" cap="flat" cmpd="sng" algn="ctr">
            <a:solidFill>
              <a:srgbClr val="00B0F0"/>
            </a:solidFill>
            <a:prstDash val="solid"/>
          </a:ln>
          <a:effectLst>
            <a:outerShdw blurRad="40000" dist="20000" dir="5400000" rotWithShape="0">
              <a:srgbClr val="000000">
                <a:alpha val="38000"/>
              </a:srgbClr>
            </a:outerShdw>
          </a:effectLst>
        </p:spPr>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1" i="0" u="none" strike="noStrike" kern="0" cap="none" spc="0" normalizeH="0" baseline="0" noProof="0" dirty="0" smtClean="0">
                <a:ln>
                  <a:noFill/>
                </a:ln>
                <a:solidFill>
                  <a:sysClr val="windowText" lastClr="000000"/>
                </a:solidFill>
                <a:effectLst/>
                <a:uLnTx/>
                <a:uFillTx/>
                <a:latin typeface="Calibri"/>
                <a:ea typeface="+mn-ea"/>
                <a:cs typeface="+mn-cs"/>
              </a:rPr>
              <a:t>FOREIGN POPULATION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0" i="0" u="sng" strike="noStrike" kern="0" cap="none" spc="0" normalizeH="0" baseline="0" noProof="0" dirty="0" smtClean="0">
                <a:ln>
                  <a:noFill/>
                </a:ln>
                <a:solidFill>
                  <a:sysClr val="windowText" lastClr="000000"/>
                </a:solidFill>
                <a:effectLst/>
                <a:uLnTx/>
                <a:uFillTx/>
                <a:latin typeface="Calibri"/>
                <a:ea typeface="+mn-ea"/>
                <a:cs typeface="+mn-cs"/>
              </a:rPr>
              <a:t>10%</a:t>
            </a:r>
            <a:endParaRPr kumimoji="0" lang="pt-PT"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 name="Chamada com Linha 1 (Limite e Barra de Destaque) 23"/>
          <p:cNvSpPr/>
          <p:nvPr/>
        </p:nvSpPr>
        <p:spPr>
          <a:xfrm>
            <a:off x="6804248" y="4681602"/>
            <a:ext cx="1411199" cy="562890"/>
          </a:xfrm>
          <a:prstGeom prst="accentBorderCallout1">
            <a:avLst>
              <a:gd name="adj1" fmla="val 18750"/>
              <a:gd name="adj2" fmla="val -8333"/>
              <a:gd name="adj3" fmla="val 18583"/>
              <a:gd name="adj4" fmla="val -37944"/>
            </a:avLst>
          </a:prstGeom>
          <a:solidFill>
            <a:srgbClr val="4BACC6">
              <a:lumMod val="40000"/>
              <a:lumOff val="60000"/>
            </a:srgbClr>
          </a:solidFill>
          <a:ln w="38100" cap="flat" cmpd="sng" algn="ctr">
            <a:solidFill>
              <a:srgbClr val="00B0F0"/>
            </a:solidFill>
            <a:prstDash val="solid"/>
          </a:ln>
          <a:effectLst>
            <a:outerShdw blurRad="40000" dist="20000" dir="5400000" rotWithShape="0">
              <a:srgbClr val="000000">
                <a:alpha val="38000"/>
              </a:srgbClr>
            </a:outerShdw>
          </a:effectLst>
        </p:spPr>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1" i="0" u="none" strike="noStrike" kern="0" cap="none" spc="0" normalizeH="0" baseline="0" noProof="0" dirty="0" smtClean="0">
                <a:ln>
                  <a:noFill/>
                </a:ln>
                <a:solidFill>
                  <a:sysClr val="windowText" lastClr="000000"/>
                </a:solidFill>
                <a:effectLst/>
                <a:uLnTx/>
                <a:uFillTx/>
                <a:latin typeface="Calibri"/>
                <a:ea typeface="+mn-ea"/>
                <a:cs typeface="+mn-cs"/>
              </a:rPr>
              <a:t>PROPORTION OF THE ELDERLY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200" b="0" i="0" u="sng" strike="noStrike" kern="0" cap="none" spc="0" normalizeH="0" baseline="0" noProof="0" dirty="0" smtClean="0">
                <a:ln>
                  <a:noFill/>
                </a:ln>
                <a:solidFill>
                  <a:sysClr val="windowText" lastClr="000000"/>
                </a:solidFill>
                <a:effectLst/>
                <a:uLnTx/>
                <a:uFillTx/>
                <a:latin typeface="Calibri"/>
                <a:ea typeface="+mn-ea"/>
                <a:cs typeface="+mn-cs"/>
              </a:rPr>
              <a:t>18,7%</a:t>
            </a:r>
            <a:endParaRPr kumimoji="0" lang="pt-PT"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1. AMADORA USCORE2</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1.1. Municipality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graphicFrame>
        <p:nvGraphicFramePr>
          <p:cNvPr id="7" name="Tabela 6"/>
          <p:cNvGraphicFramePr>
            <a:graphicFrameLocks noGrp="1"/>
          </p:cNvGraphicFramePr>
          <p:nvPr/>
        </p:nvGraphicFramePr>
        <p:xfrm>
          <a:off x="683569" y="1310919"/>
          <a:ext cx="4320479" cy="3774265"/>
        </p:xfrm>
        <a:graphic>
          <a:graphicData uri="http://schemas.openxmlformats.org/drawingml/2006/table">
            <a:tbl>
              <a:tblPr/>
              <a:tblGrid>
                <a:gridCol w="1565629"/>
                <a:gridCol w="881026"/>
                <a:gridCol w="936912"/>
                <a:gridCol w="936912"/>
              </a:tblGrid>
              <a:tr h="338103">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ts val="1145"/>
                        </a:lnSpc>
                        <a:spcAft>
                          <a:spcPts val="0"/>
                        </a:spcAft>
                      </a:pPr>
                      <a:r>
                        <a:rPr lang="pt-PT" sz="1000" b="1" kern="1200" dirty="0">
                          <a:solidFill>
                            <a:schemeClr val="tx1"/>
                          </a:solidFill>
                          <a:latin typeface="Calibri"/>
                          <a:ea typeface="Times New Roman"/>
                          <a:cs typeface="Times New Roman"/>
                        </a:rPr>
                        <a:t>CATEGORY</a:t>
                      </a:r>
                      <a:endParaRPr lang="pt-PT" sz="1000" dirty="0">
                        <a:solidFill>
                          <a:schemeClr val="tx1"/>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ts val="1145"/>
                        </a:lnSpc>
                        <a:spcAft>
                          <a:spcPts val="0"/>
                        </a:spcAft>
                      </a:pPr>
                      <a:r>
                        <a:rPr lang="pt-PT" sz="1000" b="1" kern="1200">
                          <a:solidFill>
                            <a:schemeClr val="tx1"/>
                          </a:solidFill>
                          <a:latin typeface="Calibri"/>
                          <a:ea typeface="Times New Roman"/>
                          <a:cs typeface="Times New Roman"/>
                        </a:rPr>
                        <a:t>HAZARD</a:t>
                      </a:r>
                      <a:endParaRPr lang="pt-PT" sz="1000">
                        <a:solidFill>
                          <a:schemeClr val="tx1"/>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ts val="1145"/>
                        </a:lnSpc>
                        <a:spcAft>
                          <a:spcPts val="0"/>
                        </a:spcAft>
                      </a:pPr>
                      <a:r>
                        <a:rPr lang="pt-PT" sz="1000" b="1" kern="1200" dirty="0">
                          <a:solidFill>
                            <a:schemeClr val="tx1"/>
                          </a:solidFill>
                          <a:latin typeface="Calibri"/>
                          <a:ea typeface="Times New Roman"/>
                          <a:cs typeface="Times New Roman"/>
                        </a:rPr>
                        <a:t>IMPACT</a:t>
                      </a:r>
                      <a:r>
                        <a:rPr lang="pt-PT" sz="1000" kern="1200" dirty="0">
                          <a:solidFill>
                            <a:schemeClr val="tx1"/>
                          </a:solidFill>
                          <a:latin typeface="Calibri"/>
                          <a:ea typeface="Calibri"/>
                          <a:cs typeface="Times New Roman"/>
                        </a:rPr>
                        <a:t> </a:t>
                      </a:r>
                      <a:endParaRPr lang="pt-PT" sz="1000" dirty="0">
                        <a:solidFill>
                          <a:schemeClr val="tx1"/>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ts val="1145"/>
                        </a:lnSpc>
                        <a:spcAft>
                          <a:spcPts val="0"/>
                        </a:spcAft>
                      </a:pPr>
                      <a:r>
                        <a:rPr lang="pt-PT" sz="1000" b="1" kern="1200" dirty="0">
                          <a:solidFill>
                            <a:srgbClr val="FFFFFF"/>
                          </a:solidFill>
                          <a:latin typeface="Calibri"/>
                          <a:ea typeface="Times New Roman"/>
                          <a:cs typeface="Times New Roman"/>
                        </a:rPr>
                        <a:t>RISK</a:t>
                      </a:r>
                      <a:r>
                        <a:rPr lang="pt-PT" sz="1000" kern="1200" dirty="0">
                          <a:solidFill>
                            <a:srgbClr val="000000"/>
                          </a:solidFill>
                          <a:latin typeface="Calibri"/>
                          <a:ea typeface="Calibri"/>
                          <a:cs typeface="Times New Roman"/>
                        </a:rPr>
                        <a:t>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22049">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dirty="0">
                          <a:solidFill>
                            <a:schemeClr val="tx1">
                              <a:lumMod val="95000"/>
                              <a:lumOff val="5000"/>
                            </a:schemeClr>
                          </a:solidFill>
                          <a:latin typeface="Calibri"/>
                          <a:ea typeface="Times New Roman"/>
                          <a:cs typeface="Arial"/>
                        </a:rPr>
                        <a:t>SNOWFALL</a:t>
                      </a:r>
                      <a:endParaRPr lang="pt-PT" sz="1000" b="1"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136711">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spcAft>
                          <a:spcPts val="0"/>
                        </a:spcAft>
                      </a:pPr>
                      <a:r>
                        <a:rPr lang="pt-PT" sz="1000" b="1" kern="1200" dirty="0">
                          <a:solidFill>
                            <a:schemeClr val="tx1">
                              <a:lumMod val="95000"/>
                              <a:lumOff val="5000"/>
                            </a:schemeClr>
                          </a:solidFill>
                          <a:latin typeface="Calibri"/>
                          <a:ea typeface="Calibri"/>
                          <a:cs typeface="Times New Roman"/>
                        </a:rPr>
                        <a:t>HEATWAVE</a:t>
                      </a:r>
                      <a:r>
                        <a:rPr lang="pt-PT" sz="1000" kern="1200" dirty="0">
                          <a:solidFill>
                            <a:schemeClr val="tx1">
                              <a:lumMod val="95000"/>
                              <a:lumOff val="5000"/>
                            </a:schemeClr>
                          </a:solidFill>
                          <a:latin typeface="Calibri"/>
                          <a:ea typeface="Calibri"/>
                          <a:cs typeface="Times New Roman"/>
                        </a:rPr>
                        <a: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Aft>
                          <a:spcPts val="0"/>
                        </a:spcAft>
                      </a:pPr>
                      <a:r>
                        <a:rPr lang="pt-PT" sz="1000" dirty="0">
                          <a:latin typeface="Calibri"/>
                          <a:ea typeface="Times New Roman"/>
                          <a:cs typeface="Arial"/>
                        </a:rPr>
                        <a:t>LOW</a:t>
                      </a:r>
                      <a:r>
                        <a:rPr lang="pt-PT" sz="1000" kern="1200" dirty="0">
                          <a:solidFill>
                            <a:srgbClr val="000000"/>
                          </a:solidFill>
                          <a:latin typeface="Calibri"/>
                          <a:ea typeface="Calibri"/>
                          <a:cs typeface="Times New Roman"/>
                        </a:rPr>
                        <a:t>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Aft>
                          <a:spcPts val="0"/>
                        </a:spcAft>
                      </a:pPr>
                      <a:r>
                        <a:rPr lang="pt-PT" sz="1000" b="1"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174442">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COLDWAVE</a:t>
                      </a:r>
                      <a:r>
                        <a:rPr lang="pt-PT" sz="1000" kern="1200" dirty="0">
                          <a:solidFill>
                            <a:schemeClr val="tx1">
                              <a:lumMod val="95000"/>
                              <a:lumOff val="5000"/>
                            </a:schemeClr>
                          </a:solidFill>
                          <a:latin typeface="Calibri"/>
                          <a:ea typeface="Calibri"/>
                          <a:cs typeface="Times New Roman"/>
                        </a:rPr>
                        <a: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r>
                        <a:rPr lang="pt-PT" sz="1000" kern="1200" dirty="0">
                          <a:solidFill>
                            <a:srgbClr val="000000"/>
                          </a:solidFill>
                          <a:latin typeface="Calibri"/>
                          <a:ea typeface="Calibri"/>
                          <a:cs typeface="Times New Roman"/>
                        </a:rPr>
                        <a:t>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174442">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DROUGHT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196492">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FLOODS</a:t>
                      </a:r>
                      <a:r>
                        <a:rPr lang="pt-PT" sz="1000" kern="1200" dirty="0">
                          <a:solidFill>
                            <a:schemeClr val="tx1">
                              <a:lumMod val="95000"/>
                              <a:lumOff val="5000"/>
                            </a:schemeClr>
                          </a:solidFill>
                          <a:latin typeface="Calibri"/>
                          <a:ea typeface="Calibri"/>
                          <a:cs typeface="Times New Roman"/>
                        </a:rPr>
                        <a: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HIGH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kern="1200" dirty="0">
                          <a:solidFill>
                            <a:srgbClr val="000000"/>
                          </a:solidFill>
                          <a:latin typeface="Calibri"/>
                          <a:ea typeface="Calibri"/>
                          <a:cs typeface="Times New Roman"/>
                        </a:rPr>
                        <a:t>HIGH</a:t>
                      </a:r>
                      <a:endParaRPr lang="pt-PT" sz="1000" dirty="0">
                        <a:latin typeface="Times New Roman"/>
                        <a:ea typeface="Times New Roman"/>
                        <a:cs typeface="Times New Roman"/>
                      </a:endParaRPr>
                    </a:p>
                  </a:txBody>
                  <a:tcPr marL="33320" marR="33320" marT="73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101330">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EARTHQUAKE</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HIGH</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kern="1200">
                          <a:solidFill>
                            <a:srgbClr val="000000"/>
                          </a:solidFill>
                          <a:latin typeface="Calibri"/>
                          <a:ea typeface="Calibri"/>
                          <a:cs typeface="Times New Roman"/>
                        </a:rPr>
                        <a:t>MEDIUM </a:t>
                      </a:r>
                      <a:endParaRPr lang="pt-PT" sz="1000">
                        <a:latin typeface="Times New Roman"/>
                        <a:ea typeface="Times New Roman"/>
                        <a:cs typeface="Times New Roman"/>
                      </a:endParaRPr>
                    </a:p>
                  </a:txBody>
                  <a:tcPr marL="33320" marR="33320" marT="73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1334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LANDSLIDE</a:t>
                      </a:r>
                      <a:r>
                        <a:rPr lang="pt-PT" sz="1000" kern="1200" dirty="0">
                          <a:solidFill>
                            <a:schemeClr val="tx1">
                              <a:lumMod val="95000"/>
                              <a:lumOff val="5000"/>
                            </a:schemeClr>
                          </a:solidFill>
                          <a:latin typeface="Calibri"/>
                          <a:ea typeface="Calibri"/>
                          <a:cs typeface="Times New Roman"/>
                        </a:rPr>
                        <a: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304881">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TRAFFIC ACCIDENT (ROAD)</a:t>
                      </a:r>
                      <a:r>
                        <a:rPr lang="pt-PT" sz="1000" kern="1200" dirty="0">
                          <a:solidFill>
                            <a:schemeClr val="tx1">
                              <a:lumMod val="95000"/>
                              <a:lumOff val="5000"/>
                            </a:schemeClr>
                          </a:solidFill>
                          <a:latin typeface="Calibri"/>
                          <a:ea typeface="Calibri"/>
                          <a:cs typeface="Times New Roman"/>
                        </a:rPr>
                        <a: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HIGH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kern="1200" dirty="0">
                          <a:solidFill>
                            <a:srgbClr val="000000"/>
                          </a:solidFill>
                          <a:latin typeface="Calibri"/>
                          <a:ea typeface="Calibri"/>
                          <a:cs typeface="Times New Roman"/>
                        </a:rPr>
                        <a:t>HIGH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04881">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TRAFFIC ACCIDENT (RAIL)</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304881">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TRAFFIC ACCIDENT (AIR)</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306223">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TRAFFIC ACCIDENT (HAZMAT)</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r>
                        <a:rPr lang="pt-PT" sz="1000" kern="1200" dirty="0">
                          <a:solidFill>
                            <a:srgbClr val="000000"/>
                          </a:solidFill>
                          <a:latin typeface="Calibri"/>
                          <a:ea typeface="Calibri"/>
                          <a:cs typeface="Times New Roman"/>
                        </a:rPr>
                        <a:t>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196492">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URBAN FIRE</a:t>
                      </a:r>
                      <a:r>
                        <a:rPr lang="pt-PT" sz="1000" kern="1200" dirty="0">
                          <a:solidFill>
                            <a:schemeClr val="tx1">
                              <a:lumMod val="95000"/>
                              <a:lumOff val="5000"/>
                            </a:schemeClr>
                          </a:solidFill>
                          <a:latin typeface="Calibri"/>
                          <a:ea typeface="Calibri"/>
                          <a:cs typeface="Times New Roman"/>
                        </a:rPr>
                        <a: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kern="1200" dirty="0">
                          <a:solidFill>
                            <a:srgbClr val="000000"/>
                          </a:solidFill>
                          <a:latin typeface="Calibri"/>
                          <a:ea typeface="Calibri"/>
                          <a:cs typeface="Times New Roman"/>
                        </a:rPr>
                        <a:t>HIGH</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304881">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STRUCTURAL COLAPSE</a:t>
                      </a:r>
                      <a:r>
                        <a:rPr lang="pt-PT" sz="1000" kern="1200" dirty="0">
                          <a:solidFill>
                            <a:schemeClr val="tx1">
                              <a:lumMod val="95000"/>
                              <a:lumOff val="5000"/>
                            </a:schemeClr>
                          </a:solidFill>
                          <a:latin typeface="Calibri"/>
                          <a:ea typeface="Calibri"/>
                          <a:cs typeface="Times New Roman"/>
                        </a:rPr>
                        <a: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r>
                        <a:rPr lang="pt-PT" sz="1000" kern="1200" dirty="0">
                          <a:solidFill>
                            <a:srgbClr val="000000"/>
                          </a:solidFill>
                          <a:latin typeface="Calibri"/>
                          <a:ea typeface="Calibri"/>
                          <a:cs typeface="Times New Roman"/>
                        </a:rPr>
                        <a:t>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196492">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Times New Roman"/>
                        </a:rPr>
                        <a:t>FOREST FIRE</a:t>
                      </a:r>
                      <a:r>
                        <a:rPr lang="pt-PT" sz="1000" kern="1200" dirty="0">
                          <a:solidFill>
                            <a:schemeClr val="tx1">
                              <a:lumMod val="95000"/>
                              <a:lumOff val="5000"/>
                            </a:schemeClr>
                          </a:solidFill>
                          <a:latin typeface="Calibri"/>
                          <a:ea typeface="Calibri"/>
                          <a:cs typeface="Times New Roman"/>
                        </a:rPr>
                        <a: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kern="1200" dirty="0">
                          <a:solidFill>
                            <a:srgbClr val="000000"/>
                          </a:solidFill>
                          <a:latin typeface="Calibri"/>
                          <a:ea typeface="Calibri"/>
                          <a:cs typeface="Times New Roman"/>
                        </a:rPr>
                        <a:t>MEDIUM </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kern="1200" dirty="0">
                          <a:solidFill>
                            <a:srgbClr val="000000"/>
                          </a:solidFill>
                          <a:latin typeface="Calibri"/>
                          <a:ea typeface="Calibri"/>
                          <a:cs typeface="Times New Roman"/>
                        </a:rPr>
                        <a:t>MEDIUM</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196492">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lnSpc>
                          <a:spcPct val="115000"/>
                        </a:lnSpc>
                        <a:spcAft>
                          <a:spcPts val="0"/>
                        </a:spcAft>
                      </a:pPr>
                      <a:r>
                        <a:rPr lang="pt-PT" sz="1000" b="1" kern="1200" dirty="0">
                          <a:solidFill>
                            <a:schemeClr val="tx1">
                              <a:lumMod val="95000"/>
                              <a:lumOff val="5000"/>
                            </a:schemeClr>
                          </a:solidFill>
                          <a:latin typeface="Calibri"/>
                          <a:ea typeface="Calibri"/>
                          <a:cs typeface="Calibri"/>
                        </a:rPr>
                        <a:t>HAZMAT</a:t>
                      </a:r>
                      <a:r>
                        <a:rPr lang="pt-PT" sz="1000" kern="1200" dirty="0">
                          <a:solidFill>
                            <a:schemeClr val="tx1">
                              <a:lumMod val="95000"/>
                              <a:lumOff val="5000"/>
                            </a:schemeClr>
                          </a:solidFill>
                          <a:latin typeface="Calibri"/>
                          <a:ea typeface="Calibri"/>
                          <a:cs typeface="Times New Roman"/>
                        </a:rPr>
                        <a:t> </a:t>
                      </a:r>
                      <a:endParaRPr lang="pt-PT" sz="1000" dirty="0">
                        <a:solidFill>
                          <a:schemeClr val="tx1">
                            <a:lumMod val="95000"/>
                            <a:lumOff val="5000"/>
                          </a:schemeClr>
                        </a:solidFill>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a:latin typeface="Calibri"/>
                          <a:ea typeface="Times New Roman"/>
                          <a:cs typeface="Arial"/>
                        </a:rPr>
                        <a:t>LOW</a:t>
                      </a:r>
                      <a:r>
                        <a:rPr lang="pt-PT" sz="1000" kern="1200">
                          <a:solidFill>
                            <a:srgbClr val="000000"/>
                          </a:solidFill>
                          <a:latin typeface="Calibri"/>
                          <a:ea typeface="Calibri"/>
                          <a:cs typeface="Times New Roman"/>
                        </a:rPr>
                        <a:t> </a:t>
                      </a:r>
                      <a:endParaRPr lang="pt-PT" sz="100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15000"/>
                        </a:lnSpc>
                        <a:spcAft>
                          <a:spcPts val="0"/>
                        </a:spcAft>
                      </a:pPr>
                      <a:r>
                        <a:rPr lang="pt-PT" sz="1000" b="1" dirty="0">
                          <a:latin typeface="Calibri"/>
                          <a:ea typeface="Times New Roman"/>
                          <a:cs typeface="Arial"/>
                        </a:rPr>
                        <a:t>LOW</a:t>
                      </a:r>
                      <a:endParaRPr lang="pt-PT" sz="1000" dirty="0">
                        <a:latin typeface="Times New Roman"/>
                        <a:ea typeface="Times New Roman"/>
                        <a:cs typeface="Times New Roman"/>
                      </a:endParaRPr>
                    </a:p>
                  </a:txBody>
                  <a:tcPr marL="33320" marR="33320" marT="7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bl>
          </a:graphicData>
        </a:graphic>
      </p:graphicFrame>
      <p:sp>
        <p:nvSpPr>
          <p:cNvPr id="8"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1. AMADORA USCORE2</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1.3.</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SHOCKS AND STRESSES</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sp>
        <p:nvSpPr>
          <p:cNvPr id="9" name="CaixaDeTexto 8"/>
          <p:cNvSpPr txBox="1"/>
          <p:nvPr/>
        </p:nvSpPr>
        <p:spPr>
          <a:xfrm>
            <a:off x="2469034" y="899428"/>
            <a:ext cx="950838" cy="369332"/>
          </a:xfrm>
          <a:prstGeom prst="rect">
            <a:avLst/>
          </a:prstGeom>
          <a:noFill/>
        </p:spPr>
        <p:txBody>
          <a:bodyPr wrap="none" rtlCol="0">
            <a:spAutoFit/>
          </a:bodyPr>
          <a:lstStyle/>
          <a:p>
            <a:r>
              <a:rPr lang="pt-PT" b="1" dirty="0" smtClean="0">
                <a:latin typeface="Calibri" pitchFamily="34" charset="0"/>
                <a:cs typeface="Calibri" pitchFamily="34" charset="0"/>
              </a:rPr>
              <a:t>SHOCKS</a:t>
            </a:r>
            <a:endParaRPr lang="pt-PT" b="1" dirty="0">
              <a:latin typeface="Calibri" pitchFamily="34" charset="0"/>
              <a:cs typeface="Calibri" pitchFamily="34" charset="0"/>
            </a:endParaRPr>
          </a:p>
        </p:txBody>
      </p:sp>
      <p:pic>
        <p:nvPicPr>
          <p:cNvPr id="31746" name="Picture 2" descr="Granizo em Lisboa (Lusa)"/>
          <p:cNvPicPr>
            <a:picLocks noChangeAspect="1" noChangeArrowheads="1"/>
          </p:cNvPicPr>
          <p:nvPr/>
        </p:nvPicPr>
        <p:blipFill>
          <a:blip r:embed="rId5" cstate="print"/>
          <a:srcRect/>
          <a:stretch>
            <a:fillRect/>
          </a:stretch>
        </p:blipFill>
        <p:spPr bwMode="auto">
          <a:xfrm>
            <a:off x="5508424" y="1332064"/>
            <a:ext cx="2880000" cy="2160000"/>
          </a:xfrm>
          <a:prstGeom prst="rect">
            <a:avLst/>
          </a:prstGeom>
          <a:noFill/>
          <a:ln>
            <a:solidFill>
              <a:schemeClr val="tx1"/>
            </a:solidFill>
          </a:ln>
        </p:spPr>
      </p:pic>
      <p:pic>
        <p:nvPicPr>
          <p:cNvPr id="31748" name="Picture 4" descr="Resultado de imagem para acidente ic19 amadora"/>
          <p:cNvPicPr>
            <a:picLocks noChangeAspect="1" noChangeArrowheads="1"/>
          </p:cNvPicPr>
          <p:nvPr/>
        </p:nvPicPr>
        <p:blipFill>
          <a:blip r:embed="rId6" cstate="print"/>
          <a:srcRect/>
          <a:stretch>
            <a:fillRect/>
          </a:stretch>
        </p:blipFill>
        <p:spPr bwMode="auto">
          <a:xfrm>
            <a:off x="5508104" y="3676556"/>
            <a:ext cx="2880000" cy="1411826"/>
          </a:xfrm>
          <a:prstGeom prst="rect">
            <a:avLst/>
          </a:prstGeom>
          <a:noFill/>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additive="base">
                                        <p:cTn id="7" dur="500" fill="hold"/>
                                        <p:tgtEl>
                                          <p:spTgt spid="31746"/>
                                        </p:tgtEl>
                                        <p:attrNameLst>
                                          <p:attrName>ppt_x</p:attrName>
                                        </p:attrNameLst>
                                      </p:cBhvr>
                                      <p:tavLst>
                                        <p:tav tm="0">
                                          <p:val>
                                            <p:strVal val="#ppt_x"/>
                                          </p:val>
                                        </p:tav>
                                        <p:tav tm="100000">
                                          <p:val>
                                            <p:strVal val="#ppt_x"/>
                                          </p:val>
                                        </p:tav>
                                      </p:tavLst>
                                    </p:anim>
                                    <p:anim calcmode="lin" valueType="num">
                                      <p:cBhvr additive="base">
                                        <p:cTn id="8" dur="500" fill="hold"/>
                                        <p:tgtEl>
                                          <p:spTgt spid="317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48"/>
                                        </p:tgtEl>
                                        <p:attrNameLst>
                                          <p:attrName>style.visibility</p:attrName>
                                        </p:attrNameLst>
                                      </p:cBhvr>
                                      <p:to>
                                        <p:strVal val="visible"/>
                                      </p:to>
                                    </p:set>
                                    <p:anim calcmode="lin" valueType="num">
                                      <p:cBhvr additive="base">
                                        <p:cTn id="11" dur="500" fill="hold"/>
                                        <p:tgtEl>
                                          <p:spTgt spid="31748"/>
                                        </p:tgtEl>
                                        <p:attrNameLst>
                                          <p:attrName>ppt_x</p:attrName>
                                        </p:attrNameLst>
                                      </p:cBhvr>
                                      <p:tavLst>
                                        <p:tav tm="0">
                                          <p:val>
                                            <p:strVal val="#ppt_x"/>
                                          </p:val>
                                        </p:tav>
                                        <p:tav tm="100000">
                                          <p:val>
                                            <p:strVal val="#ppt_x"/>
                                          </p:val>
                                        </p:tav>
                                      </p:tavLst>
                                    </p:anim>
                                    <p:anim calcmode="lin" valueType="num">
                                      <p:cBhvr additive="base">
                                        <p:cTn id="12"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Y:\PLANEAMENTO OPERACIONAL\Operações SMPC\Base de Dados Ocorrências\2017\Fotografias_ocorrências\Incêndio_Urbano_Damaia_Águas_Livres_03_12_2017\IMG_20171203_084202.jpg"/>
          <p:cNvPicPr>
            <a:picLocks noChangeAspect="1" noChangeArrowheads="1"/>
          </p:cNvPicPr>
          <p:nvPr/>
        </p:nvPicPr>
        <p:blipFill>
          <a:blip r:embed="rId2" cstate="print"/>
          <a:srcRect/>
          <a:stretch>
            <a:fillRect/>
          </a:stretch>
        </p:blipFill>
        <p:spPr bwMode="auto">
          <a:xfrm>
            <a:off x="0" y="0"/>
            <a:ext cx="4572000" cy="3637058"/>
          </a:xfrm>
          <a:prstGeom prst="rect">
            <a:avLst/>
          </a:prstGeom>
          <a:noFill/>
          <a:ln>
            <a:noFill/>
          </a:ln>
        </p:spPr>
      </p:pic>
      <p:pic>
        <p:nvPicPr>
          <p:cNvPr id="19" name="Picture 2" descr="Z:\Documentação Administrativa\Base de Dados Ocorrências\Imagens Ocorrências\2010\Deslizamneto_CREL_22JAN2010\23012010010.jpg"/>
          <p:cNvPicPr>
            <a:picLocks noChangeAspect="1" noChangeArrowheads="1"/>
          </p:cNvPicPr>
          <p:nvPr/>
        </p:nvPicPr>
        <p:blipFill>
          <a:blip r:embed="rId3" cstate="screen"/>
          <a:srcRect/>
          <a:stretch>
            <a:fillRect/>
          </a:stretch>
        </p:blipFill>
        <p:spPr bwMode="auto">
          <a:xfrm>
            <a:off x="4572000" y="0"/>
            <a:ext cx="4572000" cy="3649920"/>
          </a:xfrm>
          <a:prstGeom prst="rect">
            <a:avLst/>
          </a:prstGeom>
          <a:noFill/>
          <a:ln w="9525">
            <a:noFill/>
            <a:miter lim="800000"/>
            <a:headEnd/>
            <a:tailEnd/>
          </a:ln>
        </p:spPr>
      </p:pic>
      <p:sp>
        <p:nvSpPr>
          <p:cNvPr id="14" name="Marcador de Posição do Número do Diapositivo 3"/>
          <p:cNvSpPr txBox="1">
            <a:spLocks/>
          </p:cNvSpPr>
          <p:nvPr/>
        </p:nvSpPr>
        <p:spPr>
          <a:xfrm>
            <a:off x="5522237" y="5765157"/>
            <a:ext cx="1759297" cy="331165"/>
          </a:xfrm>
          <a:prstGeom prst="rect">
            <a:avLst/>
          </a:prstGeom>
        </p:spPr>
        <p:txBody>
          <a:bodyPr lIns="80133" tIns="40067" rIns="80133" bIns="40067"/>
          <a:lstStyle/>
          <a:p>
            <a:pPr defTabSz="914018" eaLnBrk="1" hangingPunct="1">
              <a:defRPr/>
            </a:pPr>
            <a:fld id="{3F0EB901-833F-46D8-88C2-E380590829BE}" type="slidenum">
              <a:rPr lang="pt-PT" smtClean="0">
                <a:solidFill>
                  <a:prstClr val="black"/>
                </a:solidFill>
                <a:latin typeface="Arial" pitchFamily="34" charset="0"/>
                <a:ea typeface="ＭＳ Ｐゴシック" pitchFamily="34" charset="-128"/>
              </a:rPr>
              <a:pPr defTabSz="914018" eaLnBrk="1" hangingPunct="1">
                <a:defRPr/>
              </a:pPr>
              <a:t>5</a:t>
            </a:fld>
            <a:endParaRPr lang="pt-PT" dirty="0">
              <a:solidFill>
                <a:prstClr val="black"/>
              </a:solidFill>
              <a:latin typeface="Arial" pitchFamily="34" charset="0"/>
              <a:ea typeface="ＭＳ Ｐゴシック" pitchFamily="34" charset="-128"/>
            </a:endParaRPr>
          </a:p>
        </p:txBody>
      </p:sp>
      <p:pic>
        <p:nvPicPr>
          <p:cNvPr id="16" name="Picture 2" descr="Z:\Documentação Administrativa\Base de Dados Ocorrências\2011\Inundações_Damaia_Venda-Nova\Fotos\Rua D. Pedro V-Damaia_28MAIO2011\SAM_0383.JPG"/>
          <p:cNvPicPr>
            <a:picLocks noChangeAspect="1" noChangeArrowheads="1"/>
          </p:cNvPicPr>
          <p:nvPr/>
        </p:nvPicPr>
        <p:blipFill>
          <a:blip r:embed="rId4" cstate="screen"/>
          <a:srcRect/>
          <a:stretch>
            <a:fillRect/>
          </a:stretch>
        </p:blipFill>
        <p:spPr bwMode="auto">
          <a:xfrm>
            <a:off x="4572000" y="3624931"/>
            <a:ext cx="4572000" cy="3233069"/>
          </a:xfrm>
          <a:prstGeom prst="rect">
            <a:avLst/>
          </a:prstGeom>
          <a:noFill/>
        </p:spPr>
      </p:pic>
      <p:sp>
        <p:nvSpPr>
          <p:cNvPr id="17" name="Rectângulo 24"/>
          <p:cNvSpPr>
            <a:spLocks noChangeArrowheads="1"/>
          </p:cNvSpPr>
          <p:nvPr/>
        </p:nvSpPr>
        <p:spPr bwMode="auto">
          <a:xfrm>
            <a:off x="7349460" y="6617107"/>
            <a:ext cx="1794541" cy="240201"/>
          </a:xfrm>
          <a:prstGeom prst="rect">
            <a:avLst/>
          </a:prstGeom>
          <a:solidFill>
            <a:schemeClr val="tx1"/>
          </a:solidFill>
          <a:ln w="9525">
            <a:noFill/>
            <a:miter lim="800000"/>
            <a:headEnd/>
            <a:tailEnd/>
          </a:ln>
        </p:spPr>
        <p:txBody>
          <a:bodyPr wrap="none" lIns="70237" tIns="35119" rIns="70237" bIns="35119">
            <a:spAutoFit/>
          </a:bodyPr>
          <a:lstStyle/>
          <a:p>
            <a:pPr marL="351183" indent="-351183" algn="r" defTabSz="914018" eaLnBrk="1" hangingPunct="1"/>
            <a:r>
              <a:rPr lang="pt-PT" sz="1100" b="1" dirty="0" smtClean="0">
                <a:solidFill>
                  <a:prstClr val="white"/>
                </a:solidFill>
                <a:latin typeface="Calibri"/>
                <a:ea typeface="ＭＳ Ｐゴシック" pitchFamily="34" charset="-128"/>
              </a:rPr>
              <a:t>Flash </a:t>
            </a:r>
            <a:r>
              <a:rPr lang="pt-PT" sz="1100" b="1" dirty="0" err="1" smtClean="0">
                <a:solidFill>
                  <a:prstClr val="white"/>
                </a:solidFill>
                <a:latin typeface="Calibri"/>
                <a:ea typeface="ＭＳ Ｐゴシック" pitchFamily="34" charset="-128"/>
              </a:rPr>
              <a:t>flood</a:t>
            </a:r>
            <a:r>
              <a:rPr lang="pt-PT" sz="1100" b="1" dirty="0" smtClean="0">
                <a:solidFill>
                  <a:prstClr val="white"/>
                </a:solidFill>
                <a:latin typeface="Calibri"/>
                <a:ea typeface="ＭＳ Ｐゴシック" pitchFamily="34" charset="-128"/>
              </a:rPr>
              <a:t>, </a:t>
            </a:r>
            <a:r>
              <a:rPr lang="pt-PT" sz="1100" b="1" dirty="0">
                <a:solidFill>
                  <a:prstClr val="white"/>
                </a:solidFill>
                <a:latin typeface="Calibri"/>
                <a:ea typeface="ＭＳ Ｐゴシック" pitchFamily="34" charset="-128"/>
              </a:rPr>
              <a:t>Amadora (</a:t>
            </a:r>
            <a:r>
              <a:rPr lang="pt-PT" sz="1100" b="1" dirty="0" smtClean="0">
                <a:solidFill>
                  <a:prstClr val="white"/>
                </a:solidFill>
                <a:latin typeface="Calibri"/>
                <a:ea typeface="ＭＳ Ｐゴシック" pitchFamily="34" charset="-128"/>
              </a:rPr>
              <a:t>2011)</a:t>
            </a:r>
            <a:endParaRPr lang="pt-PT" sz="700" b="1" dirty="0">
              <a:solidFill>
                <a:prstClr val="white"/>
              </a:solidFill>
              <a:latin typeface="Calibri"/>
              <a:ea typeface="ＭＳ Ｐゴシック" pitchFamily="34" charset="-128"/>
            </a:endParaRPr>
          </a:p>
        </p:txBody>
      </p:sp>
      <p:sp>
        <p:nvSpPr>
          <p:cNvPr id="18" name="Rectângulo 24"/>
          <p:cNvSpPr>
            <a:spLocks noChangeArrowheads="1"/>
          </p:cNvSpPr>
          <p:nvPr/>
        </p:nvSpPr>
        <p:spPr bwMode="auto">
          <a:xfrm>
            <a:off x="-1735" y="3382926"/>
            <a:ext cx="1749657" cy="240201"/>
          </a:xfrm>
          <a:prstGeom prst="rect">
            <a:avLst/>
          </a:prstGeom>
          <a:solidFill>
            <a:schemeClr val="tx1"/>
          </a:solidFill>
          <a:ln w="9525">
            <a:noFill/>
            <a:miter lim="800000"/>
            <a:headEnd/>
            <a:tailEnd/>
          </a:ln>
        </p:spPr>
        <p:txBody>
          <a:bodyPr wrap="none" lIns="70237" tIns="35119" rIns="70237" bIns="35119">
            <a:spAutoFit/>
          </a:bodyPr>
          <a:lstStyle/>
          <a:p>
            <a:pPr marL="351183" indent="-351183" algn="r" defTabSz="914018" eaLnBrk="1" hangingPunct="1"/>
            <a:r>
              <a:rPr lang="pt-PT" sz="1100" b="1" dirty="0" err="1" smtClean="0">
                <a:solidFill>
                  <a:prstClr val="white"/>
                </a:solidFill>
                <a:latin typeface="Calibri"/>
                <a:ea typeface="ＭＳ Ｐゴシック" pitchFamily="34" charset="-128"/>
              </a:rPr>
              <a:t>Urban</a:t>
            </a:r>
            <a:r>
              <a:rPr lang="pt-PT" sz="1100" b="1" dirty="0" smtClean="0">
                <a:solidFill>
                  <a:prstClr val="white"/>
                </a:solidFill>
                <a:latin typeface="Calibri"/>
                <a:ea typeface="ＭＳ Ｐゴシック" pitchFamily="34" charset="-128"/>
              </a:rPr>
              <a:t> </a:t>
            </a:r>
            <a:r>
              <a:rPr lang="pt-PT" sz="1100" b="1" dirty="0" err="1" smtClean="0">
                <a:solidFill>
                  <a:prstClr val="white"/>
                </a:solidFill>
                <a:latin typeface="Calibri"/>
                <a:ea typeface="ＭＳ Ｐゴシック" pitchFamily="34" charset="-128"/>
              </a:rPr>
              <a:t>fire</a:t>
            </a:r>
            <a:r>
              <a:rPr lang="pt-PT" sz="1100" b="1" dirty="0" smtClean="0">
                <a:solidFill>
                  <a:prstClr val="white"/>
                </a:solidFill>
                <a:latin typeface="Calibri"/>
                <a:ea typeface="ＭＳ Ｐゴシック" pitchFamily="34" charset="-128"/>
              </a:rPr>
              <a:t>, </a:t>
            </a:r>
            <a:r>
              <a:rPr lang="pt-PT" sz="1100" b="1" dirty="0">
                <a:solidFill>
                  <a:prstClr val="white"/>
                </a:solidFill>
                <a:latin typeface="Calibri"/>
                <a:ea typeface="ＭＳ Ｐゴシック" pitchFamily="34" charset="-128"/>
              </a:rPr>
              <a:t>Amadora (</a:t>
            </a:r>
            <a:r>
              <a:rPr lang="pt-PT" sz="1100" b="1" dirty="0" smtClean="0">
                <a:solidFill>
                  <a:prstClr val="white"/>
                </a:solidFill>
                <a:latin typeface="Calibri"/>
                <a:ea typeface="ＭＳ Ｐゴシック" pitchFamily="34" charset="-128"/>
              </a:rPr>
              <a:t>2018)</a:t>
            </a:r>
            <a:endParaRPr lang="pt-PT" sz="700" b="1" dirty="0">
              <a:solidFill>
                <a:prstClr val="white"/>
              </a:solidFill>
              <a:latin typeface="Calibri"/>
              <a:ea typeface="ＭＳ Ｐゴシック" pitchFamily="34" charset="-128"/>
            </a:endParaRPr>
          </a:p>
        </p:txBody>
      </p:sp>
      <p:sp>
        <p:nvSpPr>
          <p:cNvPr id="20" name="Rectângulo 24"/>
          <p:cNvSpPr>
            <a:spLocks noChangeArrowheads="1"/>
          </p:cNvSpPr>
          <p:nvPr/>
        </p:nvSpPr>
        <p:spPr bwMode="auto">
          <a:xfrm>
            <a:off x="7436022" y="3363690"/>
            <a:ext cx="1707979" cy="240201"/>
          </a:xfrm>
          <a:prstGeom prst="rect">
            <a:avLst/>
          </a:prstGeom>
          <a:solidFill>
            <a:schemeClr val="tx1"/>
          </a:solidFill>
          <a:ln w="9525">
            <a:noFill/>
            <a:miter lim="800000"/>
            <a:headEnd/>
            <a:tailEnd/>
          </a:ln>
        </p:spPr>
        <p:txBody>
          <a:bodyPr wrap="none" lIns="70237" tIns="35119" rIns="70237" bIns="35119">
            <a:spAutoFit/>
          </a:bodyPr>
          <a:lstStyle/>
          <a:p>
            <a:pPr marL="351183" indent="-351183" algn="r" defTabSz="914018" eaLnBrk="1" hangingPunct="1"/>
            <a:r>
              <a:rPr lang="pt-PT" sz="1100" b="1" dirty="0" err="1" smtClean="0">
                <a:solidFill>
                  <a:prstClr val="white"/>
                </a:solidFill>
                <a:latin typeface="Calibri"/>
                <a:ea typeface="ＭＳ Ｐゴシック" pitchFamily="34" charset="-128"/>
              </a:rPr>
              <a:t>Landslide</a:t>
            </a:r>
            <a:r>
              <a:rPr lang="pt-PT" sz="1100" b="1" dirty="0" smtClean="0">
                <a:solidFill>
                  <a:prstClr val="white"/>
                </a:solidFill>
                <a:latin typeface="Calibri"/>
                <a:ea typeface="ＭＳ Ｐゴシック" pitchFamily="34" charset="-128"/>
              </a:rPr>
              <a:t>, </a:t>
            </a:r>
            <a:r>
              <a:rPr lang="pt-PT" sz="1100" b="1" dirty="0">
                <a:solidFill>
                  <a:prstClr val="white"/>
                </a:solidFill>
                <a:latin typeface="Calibri"/>
                <a:ea typeface="ＭＳ Ｐゴシック" pitchFamily="34" charset="-128"/>
              </a:rPr>
              <a:t>Amadora (2010)</a:t>
            </a:r>
            <a:endParaRPr lang="pt-PT" sz="700" b="1" dirty="0">
              <a:solidFill>
                <a:prstClr val="white"/>
              </a:solidFill>
              <a:latin typeface="Calibri"/>
              <a:ea typeface="ＭＳ Ｐゴシック" pitchFamily="34" charset="-128"/>
            </a:endParaRPr>
          </a:p>
        </p:txBody>
      </p:sp>
      <p:pic>
        <p:nvPicPr>
          <p:cNvPr id="21" name="Picture 2" descr="Y:\Operações SMPC\Base de Dados Ocorrências\2016\Imagens_ocorrências\Incêndio_florestal_QtFonteSanta_03AGO\20160803_131316.jpg"/>
          <p:cNvPicPr>
            <a:picLocks noChangeAspect="1" noChangeArrowheads="1"/>
          </p:cNvPicPr>
          <p:nvPr/>
        </p:nvPicPr>
        <p:blipFill>
          <a:blip r:embed="rId5" cstate="screen"/>
          <a:srcRect/>
          <a:stretch>
            <a:fillRect/>
          </a:stretch>
        </p:blipFill>
        <p:spPr bwMode="auto">
          <a:xfrm>
            <a:off x="-1" y="3624931"/>
            <a:ext cx="4572001" cy="3233069"/>
          </a:xfrm>
          <a:prstGeom prst="rect">
            <a:avLst/>
          </a:prstGeom>
          <a:noFill/>
        </p:spPr>
      </p:pic>
      <p:sp>
        <p:nvSpPr>
          <p:cNvPr id="23" name="Rectângulo 24"/>
          <p:cNvSpPr>
            <a:spLocks noChangeArrowheads="1"/>
          </p:cNvSpPr>
          <p:nvPr/>
        </p:nvSpPr>
        <p:spPr bwMode="auto">
          <a:xfrm>
            <a:off x="-6545" y="6617107"/>
            <a:ext cx="1754467" cy="240201"/>
          </a:xfrm>
          <a:prstGeom prst="rect">
            <a:avLst/>
          </a:prstGeom>
          <a:solidFill>
            <a:schemeClr val="tx1"/>
          </a:solidFill>
          <a:ln w="9525">
            <a:noFill/>
            <a:miter lim="800000"/>
            <a:headEnd/>
            <a:tailEnd/>
          </a:ln>
        </p:spPr>
        <p:txBody>
          <a:bodyPr wrap="none" lIns="70237" tIns="35119" rIns="70237" bIns="35119">
            <a:spAutoFit/>
          </a:bodyPr>
          <a:lstStyle/>
          <a:p>
            <a:pPr marL="351183" indent="-351183" algn="r" defTabSz="914018" eaLnBrk="1" hangingPunct="1"/>
            <a:r>
              <a:rPr lang="pt-PT" sz="1100" b="1" dirty="0" err="1" smtClean="0">
                <a:solidFill>
                  <a:prstClr val="white"/>
                </a:solidFill>
                <a:latin typeface="Calibri"/>
                <a:ea typeface="ＭＳ Ｐゴシック" pitchFamily="34" charset="-128"/>
              </a:rPr>
              <a:t>Forest</a:t>
            </a:r>
            <a:r>
              <a:rPr lang="pt-PT" sz="1100" b="1" dirty="0" smtClean="0">
                <a:solidFill>
                  <a:prstClr val="white"/>
                </a:solidFill>
                <a:latin typeface="Calibri"/>
                <a:ea typeface="ＭＳ Ｐゴシック" pitchFamily="34" charset="-128"/>
              </a:rPr>
              <a:t> </a:t>
            </a:r>
            <a:r>
              <a:rPr lang="pt-PT" sz="1100" b="1" dirty="0" err="1" smtClean="0">
                <a:solidFill>
                  <a:prstClr val="white"/>
                </a:solidFill>
                <a:latin typeface="Calibri"/>
                <a:ea typeface="ＭＳ Ｐゴシック" pitchFamily="34" charset="-128"/>
              </a:rPr>
              <a:t>fire</a:t>
            </a:r>
            <a:r>
              <a:rPr lang="pt-PT" sz="1100" b="1" dirty="0" smtClean="0">
                <a:solidFill>
                  <a:prstClr val="white"/>
                </a:solidFill>
                <a:latin typeface="Calibri"/>
                <a:ea typeface="ＭＳ Ｐゴシック" pitchFamily="34" charset="-128"/>
              </a:rPr>
              <a:t>, </a:t>
            </a:r>
            <a:r>
              <a:rPr lang="pt-PT" sz="1100" b="1" dirty="0">
                <a:solidFill>
                  <a:prstClr val="white"/>
                </a:solidFill>
                <a:latin typeface="Calibri"/>
                <a:ea typeface="ＭＳ Ｐゴシック" pitchFamily="34" charset="-128"/>
              </a:rPr>
              <a:t>Amadora (</a:t>
            </a:r>
            <a:r>
              <a:rPr lang="pt-PT" sz="1100" b="1" dirty="0" smtClean="0">
                <a:solidFill>
                  <a:prstClr val="white"/>
                </a:solidFill>
                <a:latin typeface="Calibri"/>
                <a:ea typeface="ＭＳ Ｐゴシック" pitchFamily="34" charset="-128"/>
              </a:rPr>
              <a:t>2016)</a:t>
            </a:r>
            <a:endParaRPr lang="pt-PT" sz="700" b="1" dirty="0">
              <a:solidFill>
                <a:prstClr val="white"/>
              </a:solidFill>
              <a:latin typeface="Calibri"/>
              <a:ea typeface="ＭＳ Ｐゴシック" pitchFamily="34" charset="-12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sp>
        <p:nvSpPr>
          <p:cNvPr id="6"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1. AMADORA USCORE2</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1.3.</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SHOCKS AND STRESSES</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pic>
        <p:nvPicPr>
          <p:cNvPr id="39938" name="Picture 2" descr="http://images.telemetro.com/vidayestilo/pareja/matrimonios-viejos-mundo_MEDIMA20140715_0291_23.jpg"/>
          <p:cNvPicPr>
            <a:picLocks noChangeAspect="1" noChangeArrowheads="1"/>
          </p:cNvPicPr>
          <p:nvPr/>
        </p:nvPicPr>
        <p:blipFill>
          <a:blip r:embed="rId5" cstate="print"/>
          <a:srcRect l="2980" t="4235" r="4158" b="6825"/>
          <a:stretch>
            <a:fillRect/>
          </a:stretch>
        </p:blipFill>
        <p:spPr bwMode="auto">
          <a:xfrm>
            <a:off x="611560" y="1163518"/>
            <a:ext cx="3672408" cy="1977450"/>
          </a:xfrm>
          <a:prstGeom prst="rect">
            <a:avLst/>
          </a:prstGeom>
          <a:noFill/>
          <a:ln>
            <a:solidFill>
              <a:schemeClr val="tx1"/>
            </a:solidFill>
          </a:ln>
        </p:spPr>
      </p:pic>
      <p:pic>
        <p:nvPicPr>
          <p:cNvPr id="39940" name="Picture 4" descr="Resultado de imagem para climate change"/>
          <p:cNvPicPr>
            <a:picLocks noChangeAspect="1" noChangeArrowheads="1"/>
          </p:cNvPicPr>
          <p:nvPr/>
        </p:nvPicPr>
        <p:blipFill>
          <a:blip r:embed="rId6" cstate="print"/>
          <a:srcRect/>
          <a:stretch>
            <a:fillRect/>
          </a:stretch>
        </p:blipFill>
        <p:spPr bwMode="auto">
          <a:xfrm>
            <a:off x="611560" y="3310733"/>
            <a:ext cx="3672408" cy="2062483"/>
          </a:xfrm>
          <a:prstGeom prst="rect">
            <a:avLst/>
          </a:prstGeom>
          <a:noFill/>
          <a:ln>
            <a:solidFill>
              <a:schemeClr val="tx1"/>
            </a:solidFill>
          </a:ln>
        </p:spPr>
      </p:pic>
      <p:sp>
        <p:nvSpPr>
          <p:cNvPr id="9" name="CaixaDeTexto 8"/>
          <p:cNvSpPr txBox="1"/>
          <p:nvPr/>
        </p:nvSpPr>
        <p:spPr>
          <a:xfrm>
            <a:off x="1977805" y="827420"/>
            <a:ext cx="1082027" cy="369332"/>
          </a:xfrm>
          <a:prstGeom prst="rect">
            <a:avLst/>
          </a:prstGeom>
          <a:noFill/>
        </p:spPr>
        <p:txBody>
          <a:bodyPr wrap="none" rtlCol="0">
            <a:spAutoFit/>
          </a:bodyPr>
          <a:lstStyle/>
          <a:p>
            <a:r>
              <a:rPr lang="pt-PT" b="1" dirty="0" smtClean="0">
                <a:latin typeface="Calibri" pitchFamily="34" charset="0"/>
                <a:cs typeface="Calibri" pitchFamily="34" charset="0"/>
              </a:rPr>
              <a:t>STRESSES</a:t>
            </a:r>
            <a:endParaRPr lang="pt-PT" b="1" dirty="0">
              <a:latin typeface="Calibri" pitchFamily="34" charset="0"/>
              <a:cs typeface="Calibri" pitchFamily="34" charset="0"/>
            </a:endParaRPr>
          </a:p>
        </p:txBody>
      </p:sp>
      <p:pic>
        <p:nvPicPr>
          <p:cNvPr id="28674" name="Picture 2" descr="Resultado de imagem para bairro 6 de maio"/>
          <p:cNvPicPr>
            <a:picLocks noChangeAspect="1" noChangeArrowheads="1"/>
          </p:cNvPicPr>
          <p:nvPr/>
        </p:nvPicPr>
        <p:blipFill>
          <a:blip r:embed="rId7" cstate="print"/>
          <a:srcRect/>
          <a:stretch>
            <a:fillRect/>
          </a:stretch>
        </p:blipFill>
        <p:spPr bwMode="auto">
          <a:xfrm>
            <a:off x="4644008" y="2060848"/>
            <a:ext cx="4142137" cy="2304000"/>
          </a:xfrm>
          <a:prstGeom prst="rect">
            <a:avLst/>
          </a:prstGeom>
          <a:noFill/>
          <a:ln>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2483768" y="908720"/>
            <a:ext cx="3418401" cy="4860000"/>
          </a:xfrm>
          <a:prstGeom prst="rect">
            <a:avLst/>
          </a:prstGeom>
          <a:noFill/>
          <a:ln w="9525">
            <a:noFill/>
            <a:miter lim="800000"/>
            <a:headEnd/>
            <a:tailEnd/>
          </a:ln>
        </p:spPr>
      </p:pic>
      <p:sp>
        <p:nvSpPr>
          <p:cNvPr id="6"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1. AMADORA USCORE2</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1.3.</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Key DRR Events</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pic>
        <p:nvPicPr>
          <p:cNvPr id="7" name="Picture 3"/>
          <p:cNvPicPr>
            <a:picLocks noChangeAspect="1"/>
          </p:cNvPicPr>
          <p:nvPr/>
        </p:nvPicPr>
        <p:blipFill>
          <a:blip r:embed="rId3" cstate="print"/>
          <a:srcRect/>
          <a:stretch>
            <a:fillRect/>
          </a:stretch>
        </p:blipFill>
        <p:spPr bwMode="auto">
          <a:xfrm>
            <a:off x="6084168" y="3310309"/>
            <a:ext cx="1981200" cy="766763"/>
          </a:xfrm>
          <a:prstGeom prst="rect">
            <a:avLst/>
          </a:prstGeom>
          <a:noFill/>
          <a:ln w="9525">
            <a:noFill/>
            <a:miter lim="800000"/>
            <a:headEnd/>
            <a:tailEnd/>
          </a:ln>
          <a:effectLst>
            <a:glow rad="228600">
              <a:schemeClr val="accent4">
                <a:satMod val="175000"/>
                <a:alpha val="40000"/>
              </a:schemeClr>
            </a:glow>
          </a:effectLst>
        </p:spPr>
      </p:pic>
      <p:pic>
        <p:nvPicPr>
          <p:cNvPr id="8" name="Bildobjekt 4"/>
          <p:cNvPicPr/>
          <p:nvPr/>
        </p:nvPicPr>
        <p:blipFill rotWithShape="1">
          <a:blip r:embed="rId6" cstate="print"/>
          <a:srcRect l="50698" t="12714" r="8611" b="7632"/>
          <a:stretch/>
        </p:blipFill>
        <p:spPr bwMode="auto">
          <a:xfrm>
            <a:off x="1259632" y="4581128"/>
            <a:ext cx="1512168" cy="1008112"/>
          </a:xfrm>
          <a:prstGeom prst="rect">
            <a:avLst/>
          </a:prstGeom>
          <a:ln>
            <a:noFill/>
          </a:ln>
          <a:effectLst>
            <a:glow rad="228600">
              <a:schemeClr val="accent4">
                <a:satMod val="175000"/>
                <a:alpha val="40000"/>
              </a:schemeClr>
            </a:glow>
            <a:outerShdw blurRad="149987" dist="250190" dir="8460000" algn="ctr">
              <a:srgbClr val="000000">
                <a:alpha val="28000"/>
              </a:srgbClr>
            </a:outerShdw>
          </a:effectLst>
          <a:extLst>
            <a:ext uri="{53640926-AAD7-44D8-BBD7-CCE9431645EC}">
              <a14:shadowObscured xmlns:a14="http://schemas.microsoft.com/office/drawing/2010/main" xmlns=""/>
            </a:ext>
          </a:extLst>
        </p:spPr>
      </p:pic>
      <p:pic>
        <p:nvPicPr>
          <p:cNvPr id="9" name="Picture 3"/>
          <p:cNvPicPr>
            <a:picLocks noChangeAspect="1" noChangeArrowheads="1"/>
          </p:cNvPicPr>
          <p:nvPr/>
        </p:nvPicPr>
        <p:blipFill>
          <a:blip r:embed="rId7" cstate="print"/>
          <a:srcRect l="35268" t="11428" r="35714" b="4285"/>
          <a:stretch>
            <a:fillRect/>
          </a:stretch>
        </p:blipFill>
        <p:spPr bwMode="auto">
          <a:xfrm>
            <a:off x="1475656" y="2059118"/>
            <a:ext cx="1151250" cy="2089962"/>
          </a:xfrm>
          <a:prstGeom prst="rect">
            <a:avLst/>
          </a:prstGeom>
          <a:ln w="38100" cap="sq">
            <a:noFill/>
            <a:prstDash val="solid"/>
            <a:miter lim="800000"/>
          </a:ln>
          <a:effectLst>
            <a:glow rad="228600">
              <a:schemeClr val="accent4">
                <a:satMod val="175000"/>
                <a:alpha val="40000"/>
              </a:schemeClr>
            </a:glow>
            <a:outerShdw blurRad="50800" dist="38100" dir="2700000" algn="tl" rotWithShape="0">
              <a:srgbClr val="000000">
                <a:alpha val="43000"/>
              </a:srgbClr>
            </a:outerShdw>
          </a:effectLst>
        </p:spPr>
      </p:pic>
      <p:pic>
        <p:nvPicPr>
          <p:cNvPr id="13" name="Picture 15"/>
          <p:cNvPicPr>
            <a:picLocks noChangeAspect="1" noChangeArrowheads="1"/>
          </p:cNvPicPr>
          <p:nvPr/>
        </p:nvPicPr>
        <p:blipFill>
          <a:blip r:embed="rId8" cstate="print"/>
          <a:srcRect/>
          <a:stretch>
            <a:fillRect/>
          </a:stretch>
        </p:blipFill>
        <p:spPr bwMode="auto">
          <a:xfrm>
            <a:off x="5868144" y="1988840"/>
            <a:ext cx="2370606" cy="720080"/>
          </a:xfrm>
          <a:prstGeom prst="rect">
            <a:avLst/>
          </a:prstGeom>
          <a:noFill/>
          <a:ln w="9525">
            <a:noFill/>
            <a:miter lim="800000"/>
            <a:headEnd/>
            <a:tailEnd/>
          </a:ln>
          <a:effectLst>
            <a:glow rad="228600">
              <a:schemeClr val="accent4">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sp>
        <p:nvSpPr>
          <p:cNvPr id="14"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2. </a:t>
            </a:r>
            <a:r>
              <a:rPr lang="en-GB" altLang="en-US" sz="2000" b="1" u="sng" dirty="0" smtClean="0">
                <a:latin typeface="Calibri" pitchFamily="34" charset="0"/>
                <a:ea typeface="+mj-ea"/>
                <a:cs typeface="+mj-cs"/>
              </a:rPr>
              <a:t>PEER REVIEW AMADORA</a:t>
            </a: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2.1.</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a:t>
            </a:r>
            <a:r>
              <a:rPr lang="en-GB" altLang="en-US" noProof="0" dirty="0" smtClean="0">
                <a:latin typeface="Calibri" pitchFamily="34" charset="0"/>
                <a:ea typeface="+mj-ea"/>
                <a:cs typeface="+mj-cs"/>
              </a:rPr>
              <a:t>Team and Modules</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graphicFrame>
        <p:nvGraphicFramePr>
          <p:cNvPr id="7" name="Tabela 6"/>
          <p:cNvGraphicFramePr>
            <a:graphicFrameLocks noGrp="1"/>
          </p:cNvGraphicFramePr>
          <p:nvPr/>
        </p:nvGraphicFramePr>
        <p:xfrm>
          <a:off x="288033" y="1156248"/>
          <a:ext cx="8532439" cy="1480664"/>
        </p:xfrm>
        <a:graphic>
          <a:graphicData uri="http://schemas.openxmlformats.org/drawingml/2006/table">
            <a:tbl>
              <a:tblPr/>
              <a:tblGrid>
                <a:gridCol w="2270099"/>
                <a:gridCol w="1565585"/>
                <a:gridCol w="4696755"/>
              </a:tblGrid>
              <a:tr h="72008">
                <a:tc>
                  <a:txBody>
                    <a:bodyPr/>
                    <a:lstStyle/>
                    <a:p>
                      <a:pPr marL="0" marR="0" indent="0" algn="just" defTabSz="914400" rtl="0" eaLnBrk="1" fontAlgn="auto" latinLnBrk="0" hangingPunct="1">
                        <a:lnSpc>
                          <a:spcPct val="107000"/>
                        </a:lnSpc>
                        <a:spcBef>
                          <a:spcPts val="0"/>
                        </a:spcBef>
                        <a:spcAft>
                          <a:spcPts val="0"/>
                        </a:spcAft>
                        <a:buClrTx/>
                        <a:buSzTx/>
                        <a:buFontTx/>
                        <a:buNone/>
                        <a:tabLst/>
                        <a:defRPr/>
                      </a:pPr>
                      <a:r>
                        <a:rPr lang="pt-PT" sz="1300" b="1" dirty="0" smtClean="0">
                          <a:solidFill>
                            <a:schemeClr val="bg1"/>
                          </a:solidFill>
                          <a:latin typeface="Calibri"/>
                          <a:ea typeface="Calibri"/>
                          <a:cs typeface="Times New Roman"/>
                        </a:rPr>
                        <a:t>Country</a:t>
                      </a:r>
                      <a:r>
                        <a:rPr lang="pt-PT" sz="1300" b="1" baseline="0" dirty="0" smtClean="0">
                          <a:solidFill>
                            <a:schemeClr val="bg1"/>
                          </a:solidFill>
                          <a:latin typeface="Calibri"/>
                          <a:ea typeface="Calibri"/>
                          <a:cs typeface="Times New Roman"/>
                        </a:rPr>
                        <a:t> - </a:t>
                      </a:r>
                      <a:r>
                        <a:rPr lang="pt-PT" sz="1300" b="1" baseline="0" dirty="0" err="1" smtClean="0">
                          <a:solidFill>
                            <a:schemeClr val="bg1"/>
                          </a:solidFill>
                          <a:latin typeface="Calibri"/>
                          <a:ea typeface="Calibri"/>
                          <a:cs typeface="Times New Roman"/>
                        </a:rPr>
                        <a:t>City</a:t>
                      </a:r>
                      <a:endParaRPr lang="pt-PT" sz="1300" dirty="0" smtClean="0">
                        <a:solidFill>
                          <a:schemeClr val="bg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0093"/>
                    </a:solidFill>
                  </a:tcPr>
                </a:tc>
                <a:tc>
                  <a:txBody>
                    <a:bodyPr/>
                    <a:lstStyle/>
                    <a:p>
                      <a:pPr algn="just">
                        <a:lnSpc>
                          <a:spcPct val="107000"/>
                        </a:lnSpc>
                        <a:spcAft>
                          <a:spcPts val="0"/>
                        </a:spcAft>
                      </a:pPr>
                      <a:r>
                        <a:rPr lang="en-GB" sz="1300" b="1" dirty="0" smtClean="0">
                          <a:solidFill>
                            <a:schemeClr val="bg1"/>
                          </a:solidFill>
                          <a:latin typeface="Calibri"/>
                          <a:ea typeface="Calibri"/>
                          <a:cs typeface="Times New Roman"/>
                        </a:rPr>
                        <a:t>Name</a:t>
                      </a:r>
                      <a:endParaRPr lang="pt-PT" sz="1300" dirty="0">
                        <a:solidFill>
                          <a:schemeClr val="bg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0093"/>
                    </a:solidFill>
                  </a:tcPr>
                </a:tc>
                <a:tc>
                  <a:txBody>
                    <a:bodyPr/>
                    <a:lstStyle/>
                    <a:p>
                      <a:pPr algn="just">
                        <a:lnSpc>
                          <a:spcPct val="107000"/>
                        </a:lnSpc>
                        <a:spcAft>
                          <a:spcPts val="0"/>
                        </a:spcAft>
                      </a:pPr>
                      <a:r>
                        <a:rPr lang="en-GB" sz="1300" b="1" dirty="0">
                          <a:solidFill>
                            <a:schemeClr val="bg1"/>
                          </a:solidFill>
                          <a:latin typeface="Calibri"/>
                          <a:ea typeface="Calibri"/>
                          <a:cs typeface="Times New Roman"/>
                        </a:rPr>
                        <a:t>Role</a:t>
                      </a:r>
                      <a:endParaRPr lang="pt-PT" sz="1300" dirty="0">
                        <a:solidFill>
                          <a:schemeClr val="bg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0093"/>
                    </a:solidFill>
                  </a:tcPr>
                </a:tc>
              </a:tr>
              <a:tr h="121278">
                <a:tc>
                  <a:txBody>
                    <a:bodyPr/>
                    <a:lstStyle/>
                    <a:p>
                      <a:pPr algn="l">
                        <a:lnSpc>
                          <a:spcPct val="107000"/>
                        </a:lnSpc>
                        <a:spcAft>
                          <a:spcPts val="0"/>
                        </a:spcAft>
                      </a:pPr>
                      <a:r>
                        <a:rPr lang="pt-PT" sz="1300" dirty="0" smtClean="0">
                          <a:latin typeface="Calibri"/>
                          <a:ea typeface="Calibri"/>
                          <a:cs typeface="Times New Roman"/>
                        </a:rPr>
                        <a:t>IT - </a:t>
                      </a:r>
                      <a:r>
                        <a:rPr lang="pt-PT" sz="1300" dirty="0" err="1" smtClean="0">
                          <a:latin typeface="Calibri"/>
                          <a:ea typeface="Calibri"/>
                          <a:cs typeface="Times New Roman"/>
                        </a:rPr>
                        <a:t>Viggiano</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300" dirty="0">
                          <a:latin typeface="Calibri"/>
                          <a:ea typeface="Calibri"/>
                          <a:cs typeface="Times New Roman"/>
                        </a:rPr>
                        <a:t>Giuseppe </a:t>
                      </a:r>
                      <a:r>
                        <a:rPr lang="en-GB" sz="1300" dirty="0" err="1" smtClean="0">
                          <a:latin typeface="Calibri"/>
                          <a:ea typeface="Calibri"/>
                          <a:cs typeface="Times New Roman"/>
                        </a:rPr>
                        <a:t>Guarino</a:t>
                      </a:r>
                      <a:r>
                        <a:rPr lang="en-GB" sz="1300" dirty="0" smtClean="0">
                          <a:latin typeface="Calibri"/>
                          <a:ea typeface="Calibri"/>
                          <a:cs typeface="Times New Roman"/>
                        </a:rPr>
                        <a:t> </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300">
                          <a:latin typeface="Calibri"/>
                          <a:ea typeface="Calibri"/>
                          <a:cs typeface="Times New Roman"/>
                        </a:rPr>
                        <a:t>General Director, Gruppo Lucano</a:t>
                      </a:r>
                      <a:endParaRPr lang="pt-PT" sz="13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9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1300" dirty="0" smtClean="0">
                          <a:latin typeface="Calibri"/>
                          <a:ea typeface="Calibri"/>
                          <a:cs typeface="Times New Roman"/>
                        </a:rPr>
                        <a:t>IT - </a:t>
                      </a:r>
                      <a:r>
                        <a:rPr lang="pt-PT" sz="1300" dirty="0" err="1" smtClean="0">
                          <a:latin typeface="Calibri"/>
                          <a:ea typeface="Calibri"/>
                          <a:cs typeface="Times New Roman"/>
                        </a:rPr>
                        <a:t>Viggiano</a:t>
                      </a:r>
                      <a:endParaRPr lang="pt-PT" sz="1300" dirty="0" smtClean="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GB" sz="1300" dirty="0">
                          <a:solidFill>
                            <a:srgbClr val="222222"/>
                          </a:solidFill>
                          <a:latin typeface="Calibri"/>
                          <a:ea typeface="Calibri"/>
                          <a:cs typeface="Arial"/>
                        </a:rPr>
                        <a:t>Giuseppe </a:t>
                      </a:r>
                      <a:r>
                        <a:rPr lang="en-GB" sz="1300" dirty="0" err="1" smtClean="0">
                          <a:solidFill>
                            <a:srgbClr val="222222"/>
                          </a:solidFill>
                          <a:latin typeface="Calibri"/>
                          <a:ea typeface="Calibri"/>
                          <a:cs typeface="Arial"/>
                        </a:rPr>
                        <a:t>Priore</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GB" sz="1300" dirty="0">
                          <a:latin typeface="Calibri"/>
                          <a:ea typeface="Calibri"/>
                          <a:cs typeface="Times New Roman"/>
                        </a:rPr>
                        <a:t>City Council Member, </a:t>
                      </a:r>
                      <a:r>
                        <a:rPr lang="en-GB" sz="1300" dirty="0" err="1">
                          <a:latin typeface="Calibri"/>
                          <a:ea typeface="Calibri"/>
                          <a:cs typeface="Times New Roman"/>
                        </a:rPr>
                        <a:t>Viggiano</a:t>
                      </a:r>
                      <a:r>
                        <a:rPr lang="en-GB" sz="1300" dirty="0">
                          <a:latin typeface="Calibri"/>
                          <a:ea typeface="Calibri"/>
                          <a:cs typeface="Times New Roman"/>
                        </a:rPr>
                        <a:t> – President, </a:t>
                      </a:r>
                      <a:r>
                        <a:rPr lang="en-GB" sz="1300" dirty="0" err="1">
                          <a:latin typeface="Calibri"/>
                          <a:ea typeface="Calibri"/>
                          <a:cs typeface="Times New Roman"/>
                        </a:rPr>
                        <a:t>Gruppo</a:t>
                      </a:r>
                      <a:r>
                        <a:rPr lang="en-GB" sz="1300" dirty="0">
                          <a:latin typeface="Calibri"/>
                          <a:ea typeface="Calibri"/>
                          <a:cs typeface="Times New Roman"/>
                        </a:rPr>
                        <a:t> </a:t>
                      </a:r>
                      <a:r>
                        <a:rPr lang="en-GB" sz="1300" dirty="0" err="1">
                          <a:latin typeface="Calibri"/>
                          <a:ea typeface="Calibri"/>
                          <a:cs typeface="Times New Roman"/>
                        </a:rPr>
                        <a:t>Lucano</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346">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pt-PT" sz="1300" dirty="0" smtClean="0">
                          <a:latin typeface="Calibri"/>
                          <a:ea typeface="Calibri"/>
                          <a:cs typeface="Times New Roman"/>
                        </a:rPr>
                        <a:t>IT - </a:t>
                      </a:r>
                      <a:r>
                        <a:rPr lang="pt-PT" sz="1300" dirty="0" err="1" smtClean="0">
                          <a:latin typeface="Calibri"/>
                          <a:ea typeface="Calibri"/>
                          <a:cs typeface="Times New Roman"/>
                        </a:rPr>
                        <a:t>Viggiano</a:t>
                      </a:r>
                      <a:endParaRPr lang="pt-PT" sz="1300" dirty="0" smtClean="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300" dirty="0" err="1">
                          <a:latin typeface="Calibri"/>
                          <a:ea typeface="Calibri"/>
                          <a:cs typeface="Times New Roman"/>
                        </a:rPr>
                        <a:t>Luciano</a:t>
                      </a:r>
                      <a:r>
                        <a:rPr lang="en-GB" sz="1300" dirty="0">
                          <a:latin typeface="Calibri"/>
                          <a:ea typeface="Calibri"/>
                          <a:cs typeface="Times New Roman"/>
                        </a:rPr>
                        <a:t> </a:t>
                      </a:r>
                      <a:r>
                        <a:rPr lang="en-GB" sz="1300" dirty="0" err="1">
                          <a:latin typeface="Calibri"/>
                          <a:ea typeface="Calibri"/>
                          <a:cs typeface="Times New Roman"/>
                        </a:rPr>
                        <a:t>Garramone</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300">
                          <a:latin typeface="Calibri"/>
                          <a:ea typeface="Calibri"/>
                          <a:cs typeface="Times New Roman"/>
                        </a:rPr>
                        <a:t>Senior Researcher, Italian Space Agency</a:t>
                      </a:r>
                      <a:endParaRPr lang="pt-PT" sz="13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7346">
                <a:tc>
                  <a:txBody>
                    <a:bodyPr/>
                    <a:lstStyle/>
                    <a:p>
                      <a:pPr algn="l">
                        <a:lnSpc>
                          <a:spcPct val="107000"/>
                        </a:lnSpc>
                        <a:spcAft>
                          <a:spcPts val="0"/>
                        </a:spcAft>
                      </a:pPr>
                      <a:r>
                        <a:rPr lang="pt-PT" sz="1300" dirty="0" smtClean="0">
                          <a:latin typeface="Calibri"/>
                          <a:ea typeface="Calibri"/>
                          <a:cs typeface="Times New Roman"/>
                        </a:rPr>
                        <a:t>UK – Great Manchester</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300" dirty="0">
                          <a:latin typeface="Calibri"/>
                          <a:ea typeface="Calibri"/>
                          <a:cs typeface="Times New Roman"/>
                        </a:rPr>
                        <a:t>Kathy Oldham</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300" dirty="0">
                          <a:latin typeface="Calibri"/>
                          <a:ea typeface="Calibri"/>
                          <a:cs typeface="Times New Roman"/>
                        </a:rPr>
                        <a:t>Chief Resilience Officer, Greater Manchester</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778">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pt-PT" sz="1300" dirty="0" smtClean="0">
                          <a:latin typeface="Calibri"/>
                          <a:ea typeface="Calibri"/>
                          <a:cs typeface="Times New Roman"/>
                        </a:rPr>
                        <a:t>UK – Great Manchester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300" dirty="0">
                          <a:solidFill>
                            <a:srgbClr val="222222"/>
                          </a:solidFill>
                          <a:latin typeface="Calibri"/>
                          <a:ea typeface="Calibri"/>
                          <a:cs typeface="Arial"/>
                        </a:rPr>
                        <a:t>Jon Percival</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300" dirty="0">
                          <a:latin typeface="Calibri"/>
                          <a:ea typeface="Calibri"/>
                          <a:cs typeface="Times New Roman"/>
                        </a:rPr>
                        <a:t>Project Manager, Uscore2</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778">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pt-PT" sz="1300" dirty="0" smtClean="0">
                          <a:latin typeface="Calibri"/>
                          <a:ea typeface="Calibri"/>
                          <a:cs typeface="Times New Roman"/>
                        </a:rPr>
                        <a:t>UK – </a:t>
                      </a:r>
                      <a:r>
                        <a:rPr lang="pt-PT" sz="1300" dirty="0" err="1" smtClean="0">
                          <a:latin typeface="Calibri"/>
                          <a:ea typeface="Calibri"/>
                          <a:cs typeface="Times New Roman"/>
                        </a:rPr>
                        <a:t>University</a:t>
                      </a:r>
                      <a:r>
                        <a:rPr lang="pt-PT" sz="1300" dirty="0" smtClean="0">
                          <a:latin typeface="Calibri"/>
                          <a:ea typeface="Calibri"/>
                          <a:cs typeface="Times New Roman"/>
                        </a:rPr>
                        <a:t> </a:t>
                      </a:r>
                      <a:r>
                        <a:rPr lang="pt-PT" sz="1300" dirty="0" err="1" smtClean="0">
                          <a:latin typeface="Calibri"/>
                          <a:ea typeface="Calibri"/>
                          <a:cs typeface="Times New Roman"/>
                        </a:rPr>
                        <a:t>of</a:t>
                      </a:r>
                      <a:r>
                        <a:rPr lang="pt-PT" sz="1300" baseline="0" dirty="0" smtClean="0">
                          <a:latin typeface="Calibri"/>
                          <a:ea typeface="Calibri"/>
                          <a:cs typeface="Times New Roman"/>
                        </a:rPr>
                        <a:t> Manchester</a:t>
                      </a:r>
                      <a:endParaRPr lang="pt-PT" sz="1300" dirty="0" smtClean="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300" dirty="0">
                          <a:latin typeface="Calibri"/>
                          <a:ea typeface="Calibri"/>
                          <a:cs typeface="Times New Roman"/>
                        </a:rPr>
                        <a:t>Jennifer </a:t>
                      </a:r>
                      <a:r>
                        <a:rPr lang="en-GB" sz="1300" dirty="0" err="1">
                          <a:latin typeface="Calibri"/>
                          <a:ea typeface="Calibri"/>
                          <a:cs typeface="Times New Roman"/>
                        </a:rPr>
                        <a:t>Bealt</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GB" sz="1300" dirty="0">
                          <a:latin typeface="Calibri"/>
                          <a:ea typeface="Calibri"/>
                          <a:cs typeface="Times New Roman"/>
                        </a:rPr>
                        <a:t>University Of Manchester</a:t>
                      </a:r>
                      <a:endParaRPr lang="pt-PT" sz="13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4819" name="Picture 3" descr="C:\Users\SMPC\Desktop\USCORE II\Amadora peer review\Photos_Presentations\IMG_20180418_092048.jpg"/>
          <p:cNvPicPr>
            <a:picLocks noChangeAspect="1" noChangeArrowheads="1"/>
          </p:cNvPicPr>
          <p:nvPr/>
        </p:nvPicPr>
        <p:blipFill>
          <a:blip r:embed="rId5" cstate="print"/>
          <a:srcRect/>
          <a:stretch>
            <a:fillRect/>
          </a:stretch>
        </p:blipFill>
        <p:spPr bwMode="auto">
          <a:xfrm>
            <a:off x="5476238" y="2852936"/>
            <a:ext cx="3360000" cy="2520000"/>
          </a:xfrm>
          <a:prstGeom prst="rect">
            <a:avLst/>
          </a:prstGeom>
          <a:noFill/>
          <a:ln>
            <a:solidFill>
              <a:schemeClr val="tx1"/>
            </a:solidFill>
          </a:ln>
        </p:spPr>
      </p:pic>
      <p:graphicFrame>
        <p:nvGraphicFramePr>
          <p:cNvPr id="8" name="Tabela 7"/>
          <p:cNvGraphicFramePr>
            <a:graphicFrameLocks noGrp="1"/>
          </p:cNvGraphicFramePr>
          <p:nvPr/>
        </p:nvGraphicFramePr>
        <p:xfrm>
          <a:off x="467544" y="3492228"/>
          <a:ext cx="4680520" cy="1232916"/>
        </p:xfrm>
        <a:graphic>
          <a:graphicData uri="http://schemas.openxmlformats.org/drawingml/2006/table">
            <a:tbl>
              <a:tblPr/>
              <a:tblGrid>
                <a:gridCol w="4680520"/>
              </a:tblGrid>
              <a:tr h="72008">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pt-PT" sz="2000" b="1" dirty="0" smtClean="0">
                          <a:solidFill>
                            <a:schemeClr val="bg1"/>
                          </a:solidFill>
                          <a:latin typeface="Calibri"/>
                          <a:ea typeface="Calibri"/>
                          <a:cs typeface="Times New Roman"/>
                        </a:rPr>
                        <a:t>MODULES AMADORA</a:t>
                      </a:r>
                      <a:endParaRPr lang="pt-PT" sz="2000" b="1" dirty="0" smtClean="0">
                        <a:solidFill>
                          <a:schemeClr val="bg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0093"/>
                    </a:solidFill>
                  </a:tcPr>
                </a:tc>
              </a:tr>
              <a:tr h="121278">
                <a:tc>
                  <a:txBody>
                    <a:bodyPr/>
                    <a:lstStyle/>
                    <a:p>
                      <a:pPr algn="ctr">
                        <a:lnSpc>
                          <a:spcPct val="107000"/>
                        </a:lnSpc>
                        <a:spcAft>
                          <a:spcPts val="0"/>
                        </a:spcAft>
                      </a:pPr>
                      <a:r>
                        <a:rPr lang="pt-PT" sz="2000" b="1" dirty="0" smtClean="0">
                          <a:latin typeface="Calibri"/>
                          <a:ea typeface="Calibri"/>
                          <a:cs typeface="Times New Roman"/>
                        </a:rPr>
                        <a:t>M1</a:t>
                      </a:r>
                      <a:r>
                        <a:rPr lang="pt-PT" sz="2000" b="1" baseline="0" dirty="0" smtClean="0">
                          <a:latin typeface="Calibri"/>
                          <a:ea typeface="Calibri"/>
                          <a:cs typeface="Times New Roman"/>
                        </a:rPr>
                        <a:t> | DISASTER RISK GOVERNANCE</a:t>
                      </a:r>
                      <a:endParaRPr lang="pt-PT" sz="20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9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PT" sz="2000" b="1" dirty="0" smtClean="0">
                          <a:latin typeface="Calibri"/>
                          <a:ea typeface="Calibri"/>
                          <a:cs typeface="Times New Roman"/>
                        </a:rPr>
                        <a:t>M6</a:t>
                      </a:r>
                      <a:r>
                        <a:rPr lang="pt-PT" sz="2000" b="1" baseline="0" dirty="0" smtClean="0">
                          <a:latin typeface="Calibri"/>
                          <a:ea typeface="Calibri"/>
                          <a:cs typeface="Times New Roman"/>
                        </a:rPr>
                        <a:t> | </a:t>
                      </a:r>
                      <a:r>
                        <a:rPr lang="en-US" sz="2000" b="1" baseline="0" dirty="0" smtClean="0">
                          <a:latin typeface="Calibri"/>
                          <a:ea typeface="Calibri"/>
                          <a:cs typeface="Times New Roman"/>
                        </a:rPr>
                        <a:t>STRENGTHEN INSTITUTIONAL CAPACITY FOR RESILIENCE</a:t>
                      </a:r>
                      <a:endParaRPr lang="pt-PT" sz="2000" b="1" dirty="0" smtClean="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 calcmode="lin" valueType="num">
                                      <p:cBhvr additive="base">
                                        <p:cTn id="7" dur="500" fill="hold"/>
                                        <p:tgtEl>
                                          <p:spTgt spid="34819"/>
                                        </p:tgtEl>
                                        <p:attrNameLst>
                                          <p:attrName>ppt_x</p:attrName>
                                        </p:attrNameLst>
                                      </p:cBhvr>
                                      <p:tavLst>
                                        <p:tav tm="0">
                                          <p:val>
                                            <p:strVal val="#ppt_x"/>
                                          </p:val>
                                        </p:tav>
                                        <p:tav tm="100000">
                                          <p:val>
                                            <p:strVal val="#ppt_x"/>
                                          </p:val>
                                        </p:tav>
                                      </p:tavLst>
                                    </p:anim>
                                    <p:anim calcmode="lin" valueType="num">
                                      <p:cBhvr additive="base">
                                        <p:cTn id="8" dur="500" fill="hold"/>
                                        <p:tgtEl>
                                          <p:spTgt spid="348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3"/>
          <p:cNvPicPr>
            <a:picLocks noChangeAspect="1"/>
          </p:cNvPicPr>
          <p:nvPr/>
        </p:nvPicPr>
        <p:blipFill>
          <a:blip r:embed="rId3" cstate="print"/>
          <a:srcRect/>
          <a:stretch>
            <a:fillRect/>
          </a:stretch>
        </p:blipFill>
        <p:spPr bwMode="auto">
          <a:xfrm>
            <a:off x="107950" y="5949950"/>
            <a:ext cx="1981200" cy="766763"/>
          </a:xfrm>
          <a:prstGeom prst="rect">
            <a:avLst/>
          </a:prstGeom>
          <a:noFill/>
          <a:ln w="9525">
            <a:noFill/>
            <a:miter lim="800000"/>
            <a:headEnd/>
            <a:tailEnd/>
          </a:ln>
        </p:spPr>
      </p:pic>
      <p:pic>
        <p:nvPicPr>
          <p:cNvPr id="5125" name="Picture 4"/>
          <p:cNvPicPr>
            <a:picLocks noChangeAspect="1"/>
          </p:cNvPicPr>
          <p:nvPr/>
        </p:nvPicPr>
        <p:blipFill>
          <a:blip r:embed="rId4" cstate="print"/>
          <a:srcRect/>
          <a:stretch>
            <a:fillRect/>
          </a:stretch>
        </p:blipFill>
        <p:spPr bwMode="auto">
          <a:xfrm>
            <a:off x="7667625" y="5616575"/>
            <a:ext cx="1304925" cy="1100138"/>
          </a:xfrm>
          <a:prstGeom prst="rect">
            <a:avLst/>
          </a:prstGeom>
          <a:noFill/>
          <a:ln w="9525">
            <a:noFill/>
            <a:miter lim="800000"/>
            <a:headEnd/>
            <a:tailEnd/>
          </a:ln>
        </p:spPr>
      </p:pic>
      <p:graphicFrame>
        <p:nvGraphicFramePr>
          <p:cNvPr id="6" name="Tabela 5"/>
          <p:cNvGraphicFramePr>
            <a:graphicFrameLocks noGrp="1"/>
          </p:cNvGraphicFramePr>
          <p:nvPr/>
        </p:nvGraphicFramePr>
        <p:xfrm>
          <a:off x="971600" y="1196752"/>
          <a:ext cx="7272808" cy="1043686"/>
        </p:xfrm>
        <a:graphic>
          <a:graphicData uri="http://schemas.openxmlformats.org/drawingml/2006/table">
            <a:tbl>
              <a:tblPr/>
              <a:tblGrid>
                <a:gridCol w="2857175"/>
                <a:gridCol w="4415633"/>
              </a:tblGrid>
              <a:tr h="0">
                <a:tc>
                  <a:txBody>
                    <a:bodyPr/>
                    <a:lstStyle/>
                    <a:p>
                      <a:pPr algn="ctr">
                        <a:lnSpc>
                          <a:spcPct val="107000"/>
                        </a:lnSpc>
                        <a:spcAft>
                          <a:spcPts val="0"/>
                        </a:spcAft>
                      </a:pPr>
                      <a:r>
                        <a:rPr lang="en-GB" sz="1600" b="1" dirty="0" smtClean="0">
                          <a:solidFill>
                            <a:schemeClr val="bg1"/>
                          </a:solidFill>
                          <a:latin typeface="Calibri"/>
                          <a:ea typeface="Calibri"/>
                          <a:cs typeface="Calibri"/>
                        </a:rPr>
                        <a:t>USCORE2 PEER REVIEW MODULE</a:t>
                      </a:r>
                      <a:endParaRPr lang="pt-PT" sz="1800" dirty="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0093"/>
                    </a:solidFill>
                  </a:tcPr>
                </a:tc>
                <a:tc>
                  <a:txBody>
                    <a:bodyPr/>
                    <a:lstStyle/>
                    <a:p>
                      <a:pPr algn="ctr">
                        <a:lnSpc>
                          <a:spcPct val="107000"/>
                        </a:lnSpc>
                        <a:spcAft>
                          <a:spcPts val="0"/>
                        </a:spcAft>
                      </a:pPr>
                      <a:r>
                        <a:rPr lang="en-GB" sz="1600" b="1" dirty="0" smtClean="0">
                          <a:solidFill>
                            <a:schemeClr val="bg1"/>
                          </a:solidFill>
                          <a:latin typeface="Calibri"/>
                          <a:ea typeface="Calibri"/>
                          <a:cs typeface="Calibri"/>
                        </a:rPr>
                        <a:t>MAKING CITIES RESILIENT 10 ESSENTIALS</a:t>
                      </a:r>
                      <a:endParaRPr lang="pt-PT" sz="1800" dirty="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0093"/>
                    </a:solidFill>
                  </a:tcPr>
                </a:tc>
              </a:tr>
              <a:tr h="0">
                <a:tc>
                  <a:txBody>
                    <a:bodyPr/>
                    <a:lstStyle/>
                    <a:p>
                      <a:pPr algn="ctr">
                        <a:lnSpc>
                          <a:spcPct val="107000"/>
                        </a:lnSpc>
                        <a:spcAft>
                          <a:spcPts val="0"/>
                        </a:spcAft>
                      </a:pPr>
                      <a:r>
                        <a:rPr lang="en-GB" sz="1600" b="1" dirty="0">
                          <a:solidFill>
                            <a:srgbClr val="000000"/>
                          </a:solidFill>
                          <a:latin typeface="Calibri"/>
                          <a:ea typeface="Calibri"/>
                          <a:cs typeface="Calibri"/>
                        </a:rPr>
                        <a:t>6. Strengthen institutional capacity for resilience</a:t>
                      </a:r>
                      <a:endParaRPr lang="pt-PT" sz="18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7000"/>
                        </a:lnSpc>
                        <a:spcAft>
                          <a:spcPts val="0"/>
                        </a:spcAft>
                      </a:pPr>
                      <a:r>
                        <a:rPr lang="en-GB" sz="1600" b="1" dirty="0">
                          <a:solidFill>
                            <a:srgbClr val="000000"/>
                          </a:solidFill>
                          <a:latin typeface="Calibri"/>
                          <a:ea typeface="Calibri"/>
                          <a:cs typeface="Calibri"/>
                        </a:rPr>
                        <a:t>Essential Six</a:t>
                      </a:r>
                      <a:r>
                        <a:rPr lang="en-GB" sz="1600" dirty="0">
                          <a:solidFill>
                            <a:srgbClr val="000000"/>
                          </a:solidFill>
                          <a:latin typeface="Calibri"/>
                          <a:ea typeface="Calibri"/>
                          <a:cs typeface="Calibri"/>
                        </a:rPr>
                        <a:t>: Strengthen institutional capacity for resilience</a:t>
                      </a:r>
                      <a:endParaRPr lang="pt-PT"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bl>
          </a:graphicData>
        </a:graphic>
      </p:graphicFrame>
      <p:sp>
        <p:nvSpPr>
          <p:cNvPr id="11" name="Rectângulo 10"/>
          <p:cNvSpPr/>
          <p:nvPr/>
        </p:nvSpPr>
        <p:spPr>
          <a:xfrm>
            <a:off x="2627784" y="2387203"/>
            <a:ext cx="5616624" cy="2769989"/>
          </a:xfrm>
          <a:prstGeom prst="rect">
            <a:avLst/>
          </a:prstGeom>
        </p:spPr>
        <p:txBody>
          <a:bodyPr wrap="square">
            <a:spAutoFit/>
          </a:bodyPr>
          <a:lstStyle/>
          <a:p>
            <a:pPr>
              <a:spcAft>
                <a:spcPts val="1200"/>
              </a:spcAft>
            </a:pPr>
            <a:r>
              <a:rPr lang="en-US" sz="1600" b="1" dirty="0" smtClean="0">
                <a:latin typeface="Calibri" pitchFamily="34" charset="0"/>
                <a:cs typeface="Calibri" pitchFamily="34" charset="0"/>
              </a:rPr>
              <a:t>\\ improve networking </a:t>
            </a:r>
            <a:r>
              <a:rPr lang="en-US" sz="1600" dirty="0" smtClean="0">
                <a:latin typeface="Calibri" pitchFamily="34" charset="0"/>
                <a:cs typeface="Calibri" pitchFamily="34" charset="0"/>
              </a:rPr>
              <a:t>from the point of view of institutional resilience; </a:t>
            </a:r>
          </a:p>
          <a:p>
            <a:pPr>
              <a:spcAft>
                <a:spcPts val="1200"/>
              </a:spcAft>
            </a:pPr>
            <a:r>
              <a:rPr lang="en-US" sz="1600" dirty="0" smtClean="0">
                <a:latin typeface="Calibri" pitchFamily="34" charset="0"/>
                <a:cs typeface="Calibri" pitchFamily="34" charset="0"/>
              </a:rPr>
              <a:t>\\ better understand the </a:t>
            </a:r>
            <a:r>
              <a:rPr lang="en-US" sz="1600" b="1" dirty="0" smtClean="0">
                <a:latin typeface="Calibri" pitchFamily="34" charset="0"/>
                <a:cs typeface="Calibri" pitchFamily="34" charset="0"/>
              </a:rPr>
              <a:t>importance of local government </a:t>
            </a:r>
            <a:r>
              <a:rPr lang="en-US" sz="1600" dirty="0" smtClean="0">
                <a:latin typeface="Calibri" pitchFamily="34" charset="0"/>
                <a:cs typeface="Calibri" pitchFamily="34" charset="0"/>
              </a:rPr>
              <a:t>in supporting the construction of a culture of security; </a:t>
            </a:r>
          </a:p>
          <a:p>
            <a:pPr>
              <a:spcAft>
                <a:spcPts val="1200"/>
              </a:spcAft>
            </a:pPr>
            <a:r>
              <a:rPr lang="en-US" sz="1600" dirty="0" smtClean="0">
                <a:latin typeface="Calibri" pitchFamily="34" charset="0"/>
                <a:cs typeface="Calibri" pitchFamily="34" charset="0"/>
              </a:rPr>
              <a:t>\\</a:t>
            </a:r>
            <a:r>
              <a:rPr lang="en-US" sz="1600" b="1" dirty="0" smtClean="0">
                <a:latin typeface="Calibri" pitchFamily="34" charset="0"/>
                <a:cs typeface="Calibri" pitchFamily="34" charset="0"/>
              </a:rPr>
              <a:t>improve efficiency and effectiveness of risk communication </a:t>
            </a:r>
            <a:r>
              <a:rPr lang="en-US" sz="1600" dirty="0" smtClean="0">
                <a:latin typeface="Calibri" pitchFamily="34" charset="0"/>
                <a:cs typeface="Calibri" pitchFamily="34" charset="0"/>
              </a:rPr>
              <a:t>to entities and the population; </a:t>
            </a:r>
          </a:p>
          <a:p>
            <a:pPr>
              <a:spcAft>
                <a:spcPts val="1200"/>
              </a:spcAft>
            </a:pPr>
            <a:r>
              <a:rPr lang="en-US" sz="1600" dirty="0" smtClean="0">
                <a:latin typeface="Calibri" pitchFamily="34" charset="0"/>
                <a:cs typeface="Calibri" pitchFamily="34" charset="0"/>
              </a:rPr>
              <a:t>\\better understand</a:t>
            </a:r>
            <a:r>
              <a:rPr lang="en-US" sz="1600" b="1" dirty="0" smtClean="0">
                <a:latin typeface="Calibri" pitchFamily="34" charset="0"/>
                <a:cs typeface="Calibri" pitchFamily="34" charset="0"/>
              </a:rPr>
              <a:t> what is lacking in order to have a local platform on resilience</a:t>
            </a:r>
            <a:r>
              <a:rPr lang="en-US" sz="1600" dirty="0" smtClean="0">
                <a:latin typeface="Calibri" pitchFamily="34" charset="0"/>
                <a:cs typeface="Calibri" pitchFamily="34" charset="0"/>
              </a:rPr>
              <a:t>, with the contribution of local stakeholders.</a:t>
            </a:r>
            <a:endParaRPr lang="pt-PT" sz="1600" dirty="0">
              <a:latin typeface="Calibri" pitchFamily="34" charset="0"/>
              <a:cs typeface="Calibri" pitchFamily="34" charset="0"/>
            </a:endParaRPr>
          </a:p>
        </p:txBody>
      </p:sp>
      <p:sp>
        <p:nvSpPr>
          <p:cNvPr id="9" name="Title 1"/>
          <p:cNvSpPr txBox="1">
            <a:spLocks/>
          </p:cNvSpPr>
          <p:nvPr/>
        </p:nvSpPr>
        <p:spPr bwMode="auto">
          <a:xfrm>
            <a:off x="539552" y="404664"/>
            <a:ext cx="8208912" cy="7905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2. </a:t>
            </a:r>
            <a:r>
              <a:rPr lang="en-GB" altLang="en-US" sz="2000" b="1" u="sng" dirty="0" smtClean="0">
                <a:latin typeface="Calibri" pitchFamily="34" charset="0"/>
                <a:ea typeface="+mj-ea"/>
                <a:cs typeface="+mj-cs"/>
              </a:rPr>
              <a:t>PEER REVIEW AMADORA</a:t>
            </a:r>
            <a: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t/>
            </a:r>
            <a:br>
              <a:rPr kumimoji="0" lang="en-GB" altLang="en-US" sz="2000" b="1" i="0" u="sng" strike="noStrike" kern="1200" cap="none" spc="0" normalizeH="0" baseline="0" noProof="0" dirty="0" smtClean="0">
                <a:ln>
                  <a:noFill/>
                </a:ln>
                <a:solidFill>
                  <a:schemeClr val="tx1"/>
                </a:solidFill>
                <a:effectLst/>
                <a:uLnTx/>
                <a:uFillTx/>
                <a:latin typeface="Calibri" pitchFamily="34" charset="0"/>
                <a:ea typeface="+mj-ea"/>
                <a:cs typeface="+mj-cs"/>
              </a:rPr>
            </a:br>
            <a:r>
              <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rPr>
              <a:t>2.2.</a:t>
            </a:r>
            <a:r>
              <a:rPr kumimoji="0" lang="en-GB" altLang="en-US" sz="1800" b="0" i="0" u="none" strike="noStrike" kern="1200" cap="none" spc="0" normalizeH="0" noProof="0" dirty="0" smtClean="0">
                <a:ln>
                  <a:noFill/>
                </a:ln>
                <a:solidFill>
                  <a:schemeClr val="tx1"/>
                </a:solidFill>
                <a:effectLst/>
                <a:uLnTx/>
                <a:uFillTx/>
                <a:latin typeface="Calibri" pitchFamily="34" charset="0"/>
                <a:ea typeface="+mj-ea"/>
                <a:cs typeface="+mj-cs"/>
              </a:rPr>
              <a:t> </a:t>
            </a:r>
            <a:r>
              <a:rPr lang="en-GB" altLang="en-US" dirty="0" smtClean="0">
                <a:latin typeface="Calibri" pitchFamily="34" charset="0"/>
                <a:ea typeface="+mj-ea"/>
                <a:cs typeface="+mj-cs"/>
              </a:rPr>
              <a:t>Modules</a:t>
            </a:r>
            <a:endParaRPr kumimoji="0" lang="en-GB" altLang="en-US" sz="1800" b="0"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sp>
        <p:nvSpPr>
          <p:cNvPr id="12" name="Seta em ângulo recto para cima 11"/>
          <p:cNvSpPr/>
          <p:nvPr/>
        </p:nvSpPr>
        <p:spPr>
          <a:xfrm rot="5400000">
            <a:off x="1007604" y="2744924"/>
            <a:ext cx="1152128" cy="1080120"/>
          </a:xfrm>
          <a:prstGeom prst="bentUpArrow">
            <a:avLst/>
          </a:prstGeom>
          <a:solidFill>
            <a:srgbClr val="D60093"/>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CaixaDeTexto 12"/>
          <p:cNvSpPr txBox="1"/>
          <p:nvPr/>
        </p:nvSpPr>
        <p:spPr>
          <a:xfrm>
            <a:off x="1403648" y="2852936"/>
            <a:ext cx="768159" cy="369332"/>
          </a:xfrm>
          <a:prstGeom prst="rect">
            <a:avLst/>
          </a:prstGeom>
          <a:noFill/>
        </p:spPr>
        <p:txBody>
          <a:bodyPr wrap="none" rtlCol="0">
            <a:spAutoFit/>
          </a:bodyPr>
          <a:lstStyle/>
          <a:p>
            <a:r>
              <a:rPr lang="pt-PT" b="1" dirty="0" smtClean="0">
                <a:latin typeface="Calibri" pitchFamily="34" charset="0"/>
                <a:cs typeface="Calibri" pitchFamily="34" charset="0"/>
              </a:rPr>
              <a:t>WHY?</a:t>
            </a:r>
            <a:endParaRPr lang="pt-PT" b="1" dirty="0">
              <a:latin typeface="Calibri" pitchFamily="34" charset="0"/>
              <a:cs typeface="Calibri" pitchFamily="34" charset="0"/>
            </a:endParaRPr>
          </a:p>
        </p:txBody>
      </p:sp>
      <p:cxnSp>
        <p:nvCxnSpPr>
          <p:cNvPr id="15" name="Conexão recta 14"/>
          <p:cNvCxnSpPr/>
          <p:nvPr/>
        </p:nvCxnSpPr>
        <p:spPr>
          <a:xfrm>
            <a:off x="2411760" y="2420888"/>
            <a:ext cx="0" cy="2736304"/>
          </a:xfrm>
          <a:prstGeom prst="line">
            <a:avLst/>
          </a:prstGeom>
          <a:ln w="76200">
            <a:solidFill>
              <a:srgbClr val="D6009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1660</TotalTime>
  <Words>1109</Words>
  <Application>Microsoft Office PowerPoint</Application>
  <PresentationFormat>Apresentação no Ecrã (4:3)</PresentationFormat>
  <Paragraphs>232</Paragraphs>
  <Slides>20</Slides>
  <Notes>17</Notes>
  <HiddenSlides>0</HiddenSlides>
  <MMClips>0</MMClips>
  <ScaleCrop>false</ScaleCrop>
  <HeadingPairs>
    <vt:vector size="4" baseType="variant">
      <vt:variant>
        <vt:lpstr>Tema</vt:lpstr>
      </vt:variant>
      <vt:variant>
        <vt:i4>2</vt:i4>
      </vt:variant>
      <vt:variant>
        <vt:lpstr>Títulos dos diapositivos</vt:lpstr>
      </vt:variant>
      <vt:variant>
        <vt:i4>20</vt:i4>
      </vt:variant>
    </vt:vector>
  </HeadingPairs>
  <TitlesOfParts>
    <vt:vector size="22" baseType="lpstr">
      <vt:lpstr>Default Design</vt:lpstr>
      <vt:lpstr>Thème Office</vt:lpstr>
      <vt:lpstr> MASTERCLASS   Case study of the use of module 6 in a peer review  [Amadora]   Luís Carvalho | Civil Protection Coordinator MUNICIPALITY OF AMADORA   European Forum for Disaster Risk Reduction Rome |  21ST November 2018</vt:lpstr>
      <vt:lpstr>1. AMADORA USCORE2 1.1. Expected outcomes</vt:lpstr>
      <vt:lpstr>Diapositivo 3</vt:lpstr>
      <vt:lpstr>Diapositivo 4</vt:lpstr>
      <vt:lpstr>Diapositivo 5</vt:lpstr>
      <vt:lpstr>Diapositivo 6</vt:lpstr>
      <vt:lpstr>Diapositivo 7</vt:lpstr>
      <vt:lpstr>Diapositivo 8</vt:lpstr>
      <vt:lpstr>Diapositivo 9</vt:lpstr>
      <vt:lpstr>Diapositivo 10</vt:lpstr>
      <vt:lpstr>Diapositivo 11</vt:lpstr>
      <vt:lpstr>Diapositivo 12</vt:lpstr>
      <vt:lpstr>Diapositivo 13</vt:lpstr>
      <vt:lpstr>Diapositivo 14</vt:lpstr>
      <vt:lpstr>Diapositivo 15</vt:lpstr>
      <vt:lpstr>Diapositivo 16</vt:lpstr>
      <vt:lpstr>Diapositivo 17</vt:lpstr>
      <vt:lpstr>Diapositivo 18</vt:lpstr>
      <vt:lpstr>Diapositivo 19</vt:lpstr>
      <vt:lpstr> MASTERCLASS   Case study of the use of module 6 in a peer review  [Amadora]   Luís Carvalho | Civil Protection Coordinator MUNICIPALITY OF AMADORA   European Forum for Disaster Risk Reduction Rome |  21ST November 2018</vt:lpstr>
    </vt:vector>
  </TitlesOfParts>
  <Company>Manchester City Council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oldhamk</dc:creator>
  <cp:lastModifiedBy>SMPC</cp:lastModifiedBy>
  <cp:revision>189</cp:revision>
  <dcterms:created xsi:type="dcterms:W3CDTF">2016-06-12T12:19:53Z</dcterms:created>
  <dcterms:modified xsi:type="dcterms:W3CDTF">2018-11-20T21:10:54Z</dcterms:modified>
</cp:coreProperties>
</file>